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4"/>
  </p:sldMasterIdLst>
  <p:notesMasterIdLst>
    <p:notesMasterId r:id="rId14"/>
  </p:notesMasterIdLst>
  <p:handoutMasterIdLst>
    <p:handoutMasterId r:id="rId15"/>
  </p:handoutMasterIdLst>
  <p:sldIdLst>
    <p:sldId id="292" r:id="rId5"/>
    <p:sldId id="291" r:id="rId6"/>
    <p:sldId id="294" r:id="rId7"/>
    <p:sldId id="295" r:id="rId8"/>
    <p:sldId id="296" r:id="rId9"/>
    <p:sldId id="297" r:id="rId10"/>
    <p:sldId id="298" r:id="rId11"/>
    <p:sldId id="299" r:id="rId12"/>
    <p:sldId id="293" r:id="rId13"/>
  </p:sldIdLst>
  <p:sldSz cx="12192000" cy="6858000"/>
  <p:notesSz cx="6858000" cy="9144000"/>
  <p:defaultTextStyle>
    <a:defPPr rtl="0">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1419"/>
    <a:srgbClr val="F99823"/>
    <a:srgbClr val="F3703A"/>
    <a:srgbClr val="515083"/>
    <a:srgbClr val="2F305C"/>
    <a:srgbClr val="3C4798"/>
    <a:srgbClr val="E68637"/>
    <a:srgbClr val="F6A287"/>
    <a:srgbClr val="E98B0D"/>
    <a:srgbClr val="E297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39" autoAdjust="0"/>
  </p:normalViewPr>
  <p:slideViewPr>
    <p:cSldViewPr snapToGrid="0">
      <p:cViewPr varScale="1">
        <p:scale>
          <a:sx n="114" d="100"/>
          <a:sy n="114" d="100"/>
        </p:scale>
        <p:origin x="414" y="114"/>
      </p:cViewPr>
      <p:guideLst/>
    </p:cSldViewPr>
  </p:slideViewPr>
  <p:notesTextViewPr>
    <p:cViewPr>
      <p:scale>
        <a:sx n="1" d="1"/>
        <a:sy n="1" d="1"/>
      </p:scale>
      <p:origin x="0" y="0"/>
    </p:cViewPr>
  </p:notesTextViewPr>
  <p:notesViewPr>
    <p:cSldViewPr snapToGrid="0">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623AA0E9-8CD0-4A6E-A65E-A06028B83FE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dirty="0"/>
          </a:p>
        </p:txBody>
      </p:sp>
      <p:sp>
        <p:nvSpPr>
          <p:cNvPr id="3" name="Segnaposto data 2">
            <a:extLst>
              <a:ext uri="{FF2B5EF4-FFF2-40B4-BE49-F238E27FC236}">
                <a16:creationId xmlns:a16="http://schemas.microsoft.com/office/drawing/2014/main" id="{D5E2408B-C9AB-4665-AC99-B057BD0A43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6FC0A7B-6666-4F41-AD03-C74B76B10001}" type="datetime1">
              <a:rPr lang="it-IT" smtClean="0"/>
              <a:t>26/10/2025</a:t>
            </a:fld>
            <a:endParaRPr lang="it-IT" dirty="0"/>
          </a:p>
        </p:txBody>
      </p:sp>
      <p:sp>
        <p:nvSpPr>
          <p:cNvPr id="4" name="Segnaposto piè di pagina 3">
            <a:extLst>
              <a:ext uri="{FF2B5EF4-FFF2-40B4-BE49-F238E27FC236}">
                <a16:creationId xmlns:a16="http://schemas.microsoft.com/office/drawing/2014/main" id="{8CD1B215-531B-4869-BD98-BD3B1390B1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dirty="0"/>
          </a:p>
        </p:txBody>
      </p:sp>
      <p:sp>
        <p:nvSpPr>
          <p:cNvPr id="5" name="Segnaposto numero diapositiva 4">
            <a:extLst>
              <a:ext uri="{FF2B5EF4-FFF2-40B4-BE49-F238E27FC236}">
                <a16:creationId xmlns:a16="http://schemas.microsoft.com/office/drawing/2014/main" id="{60B53F21-4D67-455D-8074-E9E6EC26FAC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2858E0-3D38-47B7-97D4-4FE08D90D359}" type="slidenum">
              <a:rPr lang="it-IT" smtClean="0"/>
              <a:t>‹N›</a:t>
            </a:fld>
            <a:endParaRPr lang="it-IT" dirty="0"/>
          </a:p>
        </p:txBody>
      </p:sp>
    </p:spTree>
    <p:extLst>
      <p:ext uri="{BB962C8B-B14F-4D97-AF65-F5344CB8AC3E}">
        <p14:creationId xmlns:p14="http://schemas.microsoft.com/office/powerpoint/2010/main" val="2821443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E367B-2E0B-461C-8280-86016408BD7C}" type="datetime1">
              <a:rPr lang="it-IT" smtClean="0"/>
              <a:pPr/>
              <a:t>26/10/2025</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284ECAD9-32EE-4091-BDA5-6BD15ACC5E58}" type="slidenum">
              <a:rPr lang="it-IT" noProof="0" smtClean="0"/>
              <a:t>‹N›</a:t>
            </a:fld>
            <a:endParaRPr lang="it-IT" noProof="0" dirty="0"/>
          </a:p>
        </p:txBody>
      </p:sp>
    </p:spTree>
    <p:extLst>
      <p:ext uri="{BB962C8B-B14F-4D97-AF65-F5344CB8AC3E}">
        <p14:creationId xmlns:p14="http://schemas.microsoft.com/office/powerpoint/2010/main" val="1106618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a titolo">
    <p:spTree>
      <p:nvGrpSpPr>
        <p:cNvPr id="1" name=""/>
        <p:cNvGrpSpPr/>
        <p:nvPr/>
      </p:nvGrpSpPr>
      <p:grpSpPr>
        <a:xfrm>
          <a:off x="0" y="0"/>
          <a:ext cx="0" cy="0"/>
          <a:chOff x="0" y="0"/>
          <a:chExt cx="0" cy="0"/>
        </a:xfrm>
      </p:grpSpPr>
      <p:sp>
        <p:nvSpPr>
          <p:cNvPr id="11" name="Segnaposto immagine 9">
            <a:extLst>
              <a:ext uri="{FF2B5EF4-FFF2-40B4-BE49-F238E27FC236}">
                <a16:creationId xmlns:a16="http://schemas.microsoft.com/office/drawing/2014/main" id="{D1D313A2-A4D4-40DF-A0C2-C29F64168525}"/>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54DB44FF-F9B4-4E5D-9888-DD07079D4562}" type="datetime1">
              <a:rPr lang="it-IT" noProof="0" smtClean="0"/>
              <a:t>26/10/2025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3" name="Sottotitolo 2"/>
          <p:cNvSpPr>
            <a:spLocks noGrp="1"/>
          </p:cNvSpPr>
          <p:nvPr>
            <p:ph type="subTitle" idx="1"/>
          </p:nvPr>
        </p:nvSpPr>
        <p:spPr>
          <a:xfrm>
            <a:off x="1212850" y="4508500"/>
            <a:ext cx="5118100" cy="1279652"/>
          </a:xfrm>
        </p:spPr>
        <p:txBody>
          <a:bodyPr lIns="91440" rIns="91440" rtlCol="0">
            <a:normAutofit/>
          </a:bodyPr>
          <a:lstStyle>
            <a:lvl1pPr marL="0" indent="0" algn="l">
              <a:buNone/>
              <a:defRPr sz="2400" cap="all" spc="200" baseline="0">
                <a:solidFill>
                  <a:schemeClr val="bg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a:t>Fare clic per modificare lo stile del sottotitolo dello schema</a:t>
            </a:r>
            <a:endParaRPr lang="it-IT" noProof="0" dirty="0"/>
          </a:p>
        </p:txBody>
      </p:sp>
      <p:sp>
        <p:nvSpPr>
          <p:cNvPr id="2" name="Titolo 1"/>
          <p:cNvSpPr>
            <a:spLocks noGrp="1"/>
          </p:cNvSpPr>
          <p:nvPr>
            <p:ph type="ctrTitle"/>
          </p:nvPr>
        </p:nvSpPr>
        <p:spPr>
          <a:xfrm>
            <a:off x="1212850" y="2057400"/>
            <a:ext cx="5118100" cy="1929066"/>
          </a:xfrm>
        </p:spPr>
        <p:txBody>
          <a:bodyPr rtlCol="0" anchor="b">
            <a:noAutofit/>
          </a:bodyPr>
          <a:lstStyle>
            <a:lvl1pPr algn="l">
              <a:lnSpc>
                <a:spcPct val="90000"/>
              </a:lnSpc>
              <a:defRPr sz="5400" b="1" spc="-50" baseline="0">
                <a:solidFill>
                  <a:schemeClr val="bg1"/>
                </a:solidFill>
                <a:latin typeface="+mn-lt"/>
              </a:defRPr>
            </a:lvl1pPr>
          </a:lstStyle>
          <a:p>
            <a:pPr rtl="0"/>
            <a:r>
              <a:rPr lang="it-IT" noProof="0"/>
              <a:t>Fare clic per modificare lo stile del titolo dello schema</a:t>
            </a:r>
            <a:endParaRPr lang="it-IT" noProof="0" dirty="0"/>
          </a:p>
        </p:txBody>
      </p:sp>
    </p:spTree>
    <p:extLst>
      <p:ext uri="{BB962C8B-B14F-4D97-AF65-F5344CB8AC3E}">
        <p14:creationId xmlns:p14="http://schemas.microsoft.com/office/powerpoint/2010/main" val="672700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786383"/>
            <a:ext cx="3068833" cy="2093975"/>
          </a:xfrm>
        </p:spPr>
        <p:txBody>
          <a:bodyPr rtlCol="0" anchor="b">
            <a:normAutofit/>
          </a:bodyPr>
          <a:lstStyle>
            <a:lvl1pPr>
              <a:lnSpc>
                <a:spcPct val="90000"/>
              </a:lnSpc>
              <a:defRPr sz="3600" b="0">
                <a:solidFill>
                  <a:srgbClr val="FFFFFF"/>
                </a:solidFill>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458984" y="812800"/>
            <a:ext cx="5713841" cy="4868609"/>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testo 3"/>
          <p:cNvSpPr>
            <a:spLocks noGrp="1"/>
          </p:cNvSpPr>
          <p:nvPr>
            <p:ph type="body" sz="half" idx="2" hasCustomPrompt="1"/>
          </p:nvPr>
        </p:nvSpPr>
        <p:spPr>
          <a:xfrm>
            <a:off x="1092200" y="3043050"/>
            <a:ext cx="3068832" cy="2638359"/>
          </a:xfrm>
        </p:spPr>
        <p:txBody>
          <a:bodyPr lIns="91440" rIns="91440" rtlCol="0">
            <a:normAutofit/>
          </a:bodyPr>
          <a:lstStyle>
            <a:lvl1pPr marL="0" indent="0" rtl="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dirty="0"/>
              <a:t>Fare clic per modificare gli stili del testo dello schema</a:t>
            </a:r>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139700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5458983" y="624142"/>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251FC1-1A75-47DA-9A6E-B43CF6E86A62}" type="datetime1">
              <a:rPr lang="it-IT" noProof="0" smtClean="0"/>
              <a:t>26/10/2025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cxnSp>
        <p:nvCxnSpPr>
          <p:cNvPr id="15" name="Connecteur droit 19">
            <a:extLst>
              <a:ext uri="{FF2B5EF4-FFF2-40B4-BE49-F238E27FC236}">
                <a16:creationId xmlns:a16="http://schemas.microsoft.com/office/drawing/2014/main" id="{D84C14C5-D99C-45CD-8001-AC745F4FB49B}"/>
              </a:ext>
            </a:extLst>
          </p:cNvPr>
          <p:cNvCxnSpPr>
            <a:cxnSpLocks/>
          </p:cNvCxnSpPr>
          <p:nvPr userDrawn="1"/>
        </p:nvCxnSpPr>
        <p:spPr>
          <a:xfrm flipH="1">
            <a:off x="1092200" y="6446838"/>
            <a:ext cx="164343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Connecteur droit 19">
            <a:extLst>
              <a:ext uri="{FF2B5EF4-FFF2-40B4-BE49-F238E27FC236}">
                <a16:creationId xmlns:a16="http://schemas.microsoft.com/office/drawing/2014/main" id="{019842DD-D0AB-4E35-9AB2-7DBB6E266120}"/>
              </a:ext>
            </a:extLst>
          </p:cNvPr>
          <p:cNvCxnSpPr>
            <a:cxnSpLocks/>
          </p:cNvCxnSpPr>
          <p:nvPr userDrawn="1"/>
        </p:nvCxnSpPr>
        <p:spPr>
          <a:xfrm flipH="1">
            <a:off x="8420100" y="6429376"/>
            <a:ext cx="100046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7" name="Connecteur droit 19">
            <a:extLst>
              <a:ext uri="{FF2B5EF4-FFF2-40B4-BE49-F238E27FC236}">
                <a16:creationId xmlns:a16="http://schemas.microsoft.com/office/drawing/2014/main" id="{832851A7-B301-4616-9843-9A0D06646DFD}"/>
              </a:ext>
            </a:extLst>
          </p:cNvPr>
          <p:cNvCxnSpPr>
            <a:cxnSpLocks/>
          </p:cNvCxnSpPr>
          <p:nvPr userDrawn="1"/>
        </p:nvCxnSpPr>
        <p:spPr>
          <a:xfrm flipH="1" flipV="1">
            <a:off x="10765675" y="6446838"/>
            <a:ext cx="407258" cy="635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5" name="Segnaposto piè di pagina 2">
            <a:extLst>
              <a:ext uri="{FF2B5EF4-FFF2-40B4-BE49-F238E27FC236}">
                <a16:creationId xmlns:a16="http://schemas.microsoft.com/office/drawing/2014/main" id="{82E39F50-459D-C3E1-C6CC-EA208D50E4FE}"/>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288920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B74319CE-E5CF-4FF9-86AE-7437B4FD3174}" type="datetime1">
              <a:rPr lang="it-IT" noProof="0" smtClean="0"/>
              <a:t>26/10/2025</a:t>
            </a:fld>
            <a:endParaRPr lang="it-IT" noProof="0" dirty="0"/>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4" name="Segnaposto piè di pagina 2">
            <a:extLst>
              <a:ext uri="{FF2B5EF4-FFF2-40B4-BE49-F238E27FC236}">
                <a16:creationId xmlns:a16="http://schemas.microsoft.com/office/drawing/2014/main" id="{DC7E41FD-853D-F717-1775-E30235610CE8}"/>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1265082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9" name="Rettangolo 8">
            <a:extLst>
              <a:ext uri="{FF2B5EF4-FFF2-40B4-BE49-F238E27FC236}">
                <a16:creationId xmlns:a16="http://schemas.microsoft.com/office/drawing/2014/main" id="{4DC51BA7-A5A7-4A7F-A707-DBBDEA7705F3}"/>
              </a:ext>
            </a:extLst>
          </p:cNvPr>
          <p:cNvSpPr/>
          <p:nvPr userDrawn="1"/>
        </p:nvSpPr>
        <p:spPr>
          <a:xfrm>
            <a:off x="0" y="2003424"/>
            <a:ext cx="1036320" cy="1857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1" name="Rettangolo 10">
            <a:extLst>
              <a:ext uri="{FF2B5EF4-FFF2-40B4-BE49-F238E27FC236}">
                <a16:creationId xmlns:a16="http://schemas.microsoft.com/office/drawing/2014/main" id="{D23174BA-29D0-4C1A-95C9-5A86FD25E47A}"/>
              </a:ext>
            </a:extLst>
          </p:cNvPr>
          <p:cNvSpPr/>
          <p:nvPr userDrawn="1"/>
        </p:nvSpPr>
        <p:spPr>
          <a:xfrm>
            <a:off x="5458983" y="377398"/>
            <a:ext cx="571384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82620384-FC06-4245-8A4E-BD9C5C3038C1}" type="datetime1">
              <a:rPr lang="it-IT" noProof="0" smtClean="0"/>
              <a:t>26/10/2025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5" name="Rettangolo 4">
            <a:extLst>
              <a:ext uri="{FF2B5EF4-FFF2-40B4-BE49-F238E27FC236}">
                <a16:creationId xmlns:a16="http://schemas.microsoft.com/office/drawing/2014/main" id="{6BC7DA98-7B92-4F45-80F8-1AEF72A601CF}"/>
              </a:ext>
            </a:extLst>
          </p:cNvPr>
          <p:cNvSpPr/>
          <p:nvPr userDrawn="1"/>
        </p:nvSpPr>
        <p:spPr>
          <a:xfrm>
            <a:off x="1078230" y="2003423"/>
            <a:ext cx="3576082" cy="185737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2" name="Titolo 1"/>
          <p:cNvSpPr>
            <a:spLocks noGrp="1"/>
          </p:cNvSpPr>
          <p:nvPr>
            <p:ph type="title"/>
          </p:nvPr>
        </p:nvSpPr>
        <p:spPr>
          <a:xfrm>
            <a:off x="1092200" y="1885125"/>
            <a:ext cx="3314700" cy="2093975"/>
          </a:xfrm>
        </p:spPr>
        <p:txBody>
          <a:bodyPr rtlCol="0" anchor="ctr">
            <a:normAutofit/>
          </a:bodyPr>
          <a:lstStyle>
            <a:lvl1pPr>
              <a:lnSpc>
                <a:spcPct val="90000"/>
              </a:lnSpc>
              <a:defRPr sz="4400" b="1">
                <a:solidFill>
                  <a:srgbClr val="FFFFFF"/>
                </a:solidFill>
                <a:latin typeface="+mn-lt"/>
              </a:defRPr>
            </a:lvl1pPr>
          </a:lstStyle>
          <a:p>
            <a:pPr rtl="0"/>
            <a:r>
              <a:rPr lang="it-IT" noProof="0"/>
              <a:t>Fare clic per modificare lo stile del titolo dello schema</a:t>
            </a:r>
            <a:endParaRPr lang="it-IT" noProof="0" dirty="0"/>
          </a:p>
        </p:txBody>
      </p:sp>
      <p:sp>
        <p:nvSpPr>
          <p:cNvPr id="18" name="Rettangolo 17">
            <a:extLst>
              <a:ext uri="{FF2B5EF4-FFF2-40B4-BE49-F238E27FC236}">
                <a16:creationId xmlns:a16="http://schemas.microsoft.com/office/drawing/2014/main" id="{DF96815B-4256-4CE0-9FCF-3A2967CF5792}"/>
              </a:ext>
            </a:extLst>
          </p:cNvPr>
          <p:cNvSpPr/>
          <p:nvPr userDrawn="1"/>
        </p:nvSpPr>
        <p:spPr>
          <a:xfrm>
            <a:off x="1092200" y="993775"/>
            <a:ext cx="1036320" cy="936626"/>
          </a:xfrm>
          <a:prstGeom prst="rect">
            <a:avLst/>
          </a:prstGeom>
          <a:solidFill>
            <a:schemeClr val="tx2">
              <a:lumMod val="20000"/>
              <a:lumOff val="80000"/>
              <a:alpha val="2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piè di pagina 2">
            <a:extLst>
              <a:ext uri="{FF2B5EF4-FFF2-40B4-BE49-F238E27FC236}">
                <a16:creationId xmlns:a16="http://schemas.microsoft.com/office/drawing/2014/main" id="{DB5FC7EB-9809-9909-8D31-7667D27CFE29}"/>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1181282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rtlCol="0"/>
          <a:lstStyle>
            <a:lvl1pPr>
              <a:defRPr>
                <a:solidFill>
                  <a:schemeClr val="bg1"/>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3" name="Segnaposto contenuto 2"/>
          <p:cNvSpPr>
            <a:spLocks noGrp="1"/>
          </p:cNvSpPr>
          <p:nvPr>
            <p:ph idx="1"/>
          </p:nvPr>
        </p:nvSpPr>
        <p:spPr>
          <a:xfrm>
            <a:off x="5458984" y="497808"/>
            <a:ext cx="5713841" cy="4868609"/>
          </a:xfrm>
        </p:spPr>
        <p:txBody>
          <a:bodyPr rtlCol="0" anchor="ct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0997CAA8-247F-493B-9041-1EB41C0713A1}" type="datetime1">
              <a:rPr lang="it-IT" noProof="0" smtClean="0"/>
              <a:t>26/10/2025</a:t>
            </a:fld>
            <a:endParaRPr lang="it-IT" noProof="0" dirty="0"/>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4" name="Segnaposto piè di pagina 2">
            <a:extLst>
              <a:ext uri="{FF2B5EF4-FFF2-40B4-BE49-F238E27FC236}">
                <a16:creationId xmlns:a16="http://schemas.microsoft.com/office/drawing/2014/main" id="{F1E388EF-366D-885A-CF06-6BEFE9E1E7F6}"/>
              </a:ext>
            </a:extLst>
          </p:cNvPr>
          <p:cNvSpPr txBox="1">
            <a:spLocks/>
          </p:cNvSpPr>
          <p:nvPr userDrawn="1"/>
        </p:nvSpPr>
        <p:spPr>
          <a:xfrm>
            <a:off x="216130" y="6446838"/>
            <a:ext cx="4846321" cy="365125"/>
          </a:xfrm>
          <a:prstGeom prst="rect">
            <a:avLst/>
          </a:prstGeom>
        </p:spPr>
        <p:txBody>
          <a:bodyPr vert="horz" lIns="91440" tIns="45720" rIns="91440" bIns="45720" rtlCol="0" anchor="ctr"/>
          <a:lstStyle>
            <a:defPPr rtl="0">
              <a:defRPr lang="it-it"/>
            </a:defPPr>
            <a:lvl1pPr marL="0" algn="l" defTabSz="914400" rtl="0" eaLnBrk="1" latinLnBrk="0" hangingPunct="1">
              <a:defRPr sz="900" kern="1200" cap="all" baseline="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t-IT"/>
              <a:t>Direttori del Corso – M. De Luca – M.A. Zappa</a:t>
            </a:r>
            <a:endParaRPr lang="it-IT" dirty="0"/>
          </a:p>
        </p:txBody>
      </p:sp>
    </p:spTree>
    <p:extLst>
      <p:ext uri="{BB962C8B-B14F-4D97-AF65-F5344CB8AC3E}">
        <p14:creationId xmlns:p14="http://schemas.microsoft.com/office/powerpoint/2010/main" val="3954305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6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4984722" y="548355"/>
            <a:ext cx="6054846" cy="634336"/>
          </a:xfrm>
        </p:spPr>
        <p:txBody>
          <a:bodyPr rtlCol="0" anchor="ctr">
            <a:noAutofit/>
          </a:bodyPr>
          <a:lstStyle>
            <a:lvl1pPr>
              <a:lnSpc>
                <a:spcPct val="90000"/>
              </a:lnSpc>
              <a:defRPr sz="36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5100833" y="1611313"/>
            <a:ext cx="6072099" cy="3755104"/>
          </a:xfrm>
        </p:spPr>
        <p:txBody>
          <a:bodyPr rtlCol="0" anchor="t">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ADCFC264-2C41-457A-9103-DFF5BC066DDD}" type="datetime1">
              <a:rPr lang="it-IT" noProof="0" smtClean="0"/>
              <a:t>26/10/2025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4654296" cy="5864225"/>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Tree>
    <p:extLst>
      <p:ext uri="{BB962C8B-B14F-4D97-AF65-F5344CB8AC3E}">
        <p14:creationId xmlns:p14="http://schemas.microsoft.com/office/powerpoint/2010/main" val="1751046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7_Contenuto con didascalia">
    <p:spTree>
      <p:nvGrpSpPr>
        <p:cNvPr id="1" name=""/>
        <p:cNvGrpSpPr/>
        <p:nvPr/>
      </p:nvGrpSpPr>
      <p:grpSpPr>
        <a:xfrm>
          <a:off x="0" y="0"/>
          <a:ext cx="0" cy="0"/>
          <a:chOff x="0" y="0"/>
          <a:chExt cx="0" cy="0"/>
        </a:xfrm>
      </p:grpSpPr>
      <p:sp>
        <p:nvSpPr>
          <p:cNvPr id="18" name="Segnaposto immagine 9">
            <a:extLst>
              <a:ext uri="{FF2B5EF4-FFF2-40B4-BE49-F238E27FC236}">
                <a16:creationId xmlns:a16="http://schemas.microsoft.com/office/drawing/2014/main" id="{4F173117-1383-4956-B947-1EA7A51D0D4A}"/>
              </a:ext>
            </a:extLst>
          </p:cNvPr>
          <p:cNvSpPr>
            <a:spLocks noGrp="1"/>
          </p:cNvSpPr>
          <p:nvPr>
            <p:ph type="pic" sz="quarter" idx="13"/>
          </p:nvPr>
        </p:nvSpPr>
        <p:spPr>
          <a:xfrm>
            <a:off x="0" y="0"/>
            <a:ext cx="12192000" cy="3541486"/>
          </a:xfrm>
        </p:spPr>
        <p:txBody>
          <a:bodyPr rtlCol="0"/>
          <a:lstStyle>
            <a:lvl1pPr>
              <a:defRPr>
                <a:solidFill>
                  <a:schemeClr val="tx1">
                    <a:lumMod val="75000"/>
                    <a:lumOff val="25000"/>
                  </a:schemeClr>
                </a:solidFill>
              </a:defRPr>
            </a:lvl1pPr>
          </a:lstStyle>
          <a:p>
            <a:pPr rtl="0"/>
            <a:r>
              <a:rPr lang="it-IT" noProof="0"/>
              <a:t>Fare clic sull'icona per inserire un'immagine</a:t>
            </a:r>
            <a:endParaRPr lang="it-IT" noProof="0" dirty="0"/>
          </a:p>
        </p:txBody>
      </p:sp>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Titolo 1"/>
          <p:cNvSpPr>
            <a:spLocks noGrp="1"/>
          </p:cNvSpPr>
          <p:nvPr>
            <p:ph type="title"/>
          </p:nvPr>
        </p:nvSpPr>
        <p:spPr>
          <a:xfrm>
            <a:off x="3068577" y="880375"/>
            <a:ext cx="6054846" cy="634336"/>
          </a:xfrm>
        </p:spPr>
        <p:txBody>
          <a:bodyPr rtlCol="0" anchor="ctr">
            <a:noAutofit/>
          </a:bodyPr>
          <a:lstStyle>
            <a:lvl1pPr algn="ctr">
              <a:lnSpc>
                <a:spcPct val="90000"/>
              </a:lnSpc>
              <a:defRPr sz="3600" b="1" i="0">
                <a:solidFill>
                  <a:schemeClr val="tx1">
                    <a:lumMod val="75000"/>
                    <a:lumOff val="25000"/>
                  </a:schemeClr>
                </a:solidFill>
                <a:latin typeface="+mn-lt"/>
              </a:defRPr>
            </a:lvl1pPr>
          </a:lstStyle>
          <a:p>
            <a:pPr rtl="0"/>
            <a:r>
              <a:rPr lang="it-IT" noProof="0"/>
              <a:t>Fare clic per modificare lo stile del titolo dello schema</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BFACEB1B-38C0-4995-A1E2-7B5FD48CA44A}" type="datetime1">
              <a:rPr lang="it-IT" noProof="0" smtClean="0"/>
              <a:t>26/10/2025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9" name="Rettangolo 18">
            <a:extLst>
              <a:ext uri="{FF2B5EF4-FFF2-40B4-BE49-F238E27FC236}">
                <a16:creationId xmlns:a16="http://schemas.microsoft.com/office/drawing/2014/main" id="{AF446475-024F-4C71-99D3-501468ACAD11}"/>
              </a:ext>
            </a:extLst>
          </p:cNvPr>
          <p:cNvSpPr/>
          <p:nvPr userDrawn="1"/>
        </p:nvSpPr>
        <p:spPr>
          <a:xfrm>
            <a:off x="5577840" y="0"/>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767602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p:nvSpPr>
        <p:spPr>
          <a:xfrm>
            <a:off x="16" y="0"/>
            <a:ext cx="4654296" cy="5864225"/>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473373" y="943430"/>
            <a:ext cx="4699452"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FDD649FC-C7F2-4966-B125-333FD0271E55}" type="datetime1">
              <a:rPr lang="it-IT" noProof="0" smtClean="0"/>
              <a:t>26/10/2025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20" name="Rettangolo 19">
            <a:extLst>
              <a:ext uri="{FF2B5EF4-FFF2-40B4-BE49-F238E27FC236}">
                <a16:creationId xmlns:a16="http://schemas.microsoft.com/office/drawing/2014/main" id="{EF73BF96-A07C-4AAA-A37F-65151BD22A70}"/>
              </a:ext>
            </a:extLst>
          </p:cNvPr>
          <p:cNvSpPr/>
          <p:nvPr userDrawn="1"/>
        </p:nvSpPr>
        <p:spPr>
          <a:xfrm>
            <a:off x="4370251" y="2322780"/>
            <a:ext cx="1348378" cy="1218664"/>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401277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Contenuto con didascalia">
    <p:spTree>
      <p:nvGrpSpPr>
        <p:cNvPr id="1" name=""/>
        <p:cNvGrpSpPr/>
        <p:nvPr/>
      </p:nvGrpSpPr>
      <p:grpSpPr>
        <a:xfrm>
          <a:off x="0" y="0"/>
          <a:ext cx="0" cy="0"/>
          <a:chOff x="0" y="0"/>
          <a:chExt cx="0" cy="0"/>
        </a:xfrm>
      </p:grpSpPr>
      <p:sp>
        <p:nvSpPr>
          <p:cNvPr id="10" name="Parallelogramma 14">
            <a:extLst>
              <a:ext uri="{FF2B5EF4-FFF2-40B4-BE49-F238E27FC236}">
                <a16:creationId xmlns:a16="http://schemas.microsoft.com/office/drawing/2014/main" id="{BA60C70F-7EE5-4927-B922-88B1C47FADB9}"/>
              </a:ext>
            </a:extLst>
          </p:cNvPr>
          <p:cNvSpPr/>
          <p:nvPr userDrawn="1"/>
        </p:nvSpPr>
        <p:spPr>
          <a:xfrm>
            <a:off x="74485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4" name="Rettangolo 3">
            <a:extLst>
              <a:ext uri="{FF2B5EF4-FFF2-40B4-BE49-F238E27FC236}">
                <a16:creationId xmlns:a16="http://schemas.microsoft.com/office/drawing/2014/main" id="{648F6D61-9E88-4632-A0A8-CB2E0CC5DEAF}"/>
              </a:ext>
            </a:extLst>
          </p:cNvPr>
          <p:cNvSpPr/>
          <p:nvPr userDrawn="1"/>
        </p:nvSpPr>
        <p:spPr>
          <a:xfrm>
            <a:off x="4654312" y="507333"/>
            <a:ext cx="7537688" cy="48495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8" name="Rettangolo 7">
            <a:extLst>
              <a:ext uri="{FF2B5EF4-FFF2-40B4-BE49-F238E27FC236}">
                <a16:creationId xmlns:a16="http://schemas.microsoft.com/office/drawing/2014/main" id="{16D90D66-BCB9-4229-A829-628874352AC0}"/>
              </a:ext>
            </a:extLst>
          </p:cNvPr>
          <p:cNvSpPr/>
          <p:nvPr userDrawn="1"/>
        </p:nvSpPr>
        <p:spPr>
          <a:xfrm>
            <a:off x="16" y="0"/>
            <a:ext cx="4654296" cy="58642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1092200" y="1885125"/>
            <a:ext cx="3068833" cy="2093975"/>
          </a:xfrm>
        </p:spPr>
        <p:txBody>
          <a:bodyPr rtlCol="0" anchor="ctr">
            <a:normAutofit/>
          </a:bodyPr>
          <a:lstStyle>
            <a:lvl1pPr>
              <a:lnSpc>
                <a:spcPct val="90000"/>
              </a:lnSpc>
              <a:defRPr sz="4400" b="1" i="0">
                <a:solidFill>
                  <a:srgbClr val="FFFFFF"/>
                </a:solidFill>
                <a:latin typeface="+mn-lt"/>
              </a:defRPr>
            </a:lvl1pPr>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a:xfrm>
            <a:off x="6518529" y="943430"/>
            <a:ext cx="4654296" cy="3977366"/>
          </a:xfrm>
        </p:spPr>
        <p:txBody>
          <a:bodyPr rtlCol="0" anchor="ctr">
            <a:normAutofit/>
          </a:bodyPr>
          <a:lstStyle>
            <a:lvl1pPr>
              <a:defRPr sz="2400"/>
            </a:lvl1pPr>
            <a:lvl2pPr>
              <a:defRPr sz="2000"/>
            </a:lvl2pPr>
            <a:lvl3pPr>
              <a:defRPr sz="1600"/>
            </a:lvl3pPr>
            <a:lvl4pPr>
              <a:defRPr sz="1600"/>
            </a:lvl4pPr>
            <a:lvl5pPr>
              <a:defRPr sz="1600"/>
            </a:lvl5pPr>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12" name="Segnaposto data 1">
            <a:extLst>
              <a:ext uri="{FF2B5EF4-FFF2-40B4-BE49-F238E27FC236}">
                <a16:creationId xmlns:a16="http://schemas.microsoft.com/office/drawing/2014/main" id="{F417C55D-4AE8-427B-A32E-9F54E007E686}"/>
              </a:ext>
            </a:extLst>
          </p:cNvPr>
          <p:cNvSpPr>
            <a:spLocks noGrp="1"/>
          </p:cNvSpPr>
          <p:nvPr>
            <p:ph type="dt" sz="half" idx="10"/>
          </p:nvPr>
        </p:nvSpPr>
        <p:spPr>
          <a:xfrm>
            <a:off x="6834126" y="6446838"/>
            <a:ext cx="2584850" cy="365125"/>
          </a:xfrm>
        </p:spPr>
        <p:txBody>
          <a:bodyPr rtlCol="0"/>
          <a:lstStyle>
            <a:lvl1pPr>
              <a:defRPr>
                <a:solidFill>
                  <a:schemeClr val="tx1">
                    <a:lumMod val="75000"/>
                    <a:lumOff val="25000"/>
                  </a:schemeClr>
                </a:solidFill>
              </a:defRPr>
            </a:lvl1pPr>
          </a:lstStyle>
          <a:p>
            <a:pPr rtl="0"/>
            <a:fld id="{5350E5C9-4822-4828-86B2-BB987B39863B}" type="datetime1">
              <a:rPr lang="it-IT" noProof="0" smtClean="0"/>
              <a:t>26/10/2025</a:t>
            </a:fld>
            <a:endParaRPr lang="it-IT" noProof="0" dirty="0"/>
          </a:p>
        </p:txBody>
      </p:sp>
      <p:sp>
        <p:nvSpPr>
          <p:cNvPr id="13" name="Segnaposto piè di pagina 2">
            <a:extLst>
              <a:ext uri="{FF2B5EF4-FFF2-40B4-BE49-F238E27FC236}">
                <a16:creationId xmlns:a16="http://schemas.microsoft.com/office/drawing/2014/main" id="{8C05871B-E916-40A4-B5E3-65C15F5A4D2A}"/>
              </a:ext>
            </a:extLst>
          </p:cNvPr>
          <p:cNvSpPr>
            <a:spLocks noGrp="1"/>
          </p:cNvSpPr>
          <p:nvPr>
            <p:ph type="ftr" sz="quarter" idx="11"/>
          </p:nvPr>
        </p:nvSpPr>
        <p:spPr>
          <a:xfrm>
            <a:off x="1097279" y="6446838"/>
            <a:ext cx="4846321" cy="365125"/>
          </a:xfrm>
        </p:spPr>
        <p:txBody>
          <a:bodyPr rtlCol="0"/>
          <a:lstStyle>
            <a:lvl1pPr>
              <a:defRPr>
                <a:solidFill>
                  <a:schemeClr val="tx1">
                    <a:lumMod val="75000"/>
                    <a:lumOff val="25000"/>
                  </a:schemeClr>
                </a:solidFill>
              </a:defRPr>
            </a:lvl1pPr>
          </a:lstStyle>
          <a:p>
            <a:pPr rtl="0"/>
            <a:r>
              <a:rPr lang="it-IT" noProof="0" dirty="0"/>
              <a:t>Piè di pagina</a:t>
            </a:r>
          </a:p>
        </p:txBody>
      </p:sp>
      <p:sp>
        <p:nvSpPr>
          <p:cNvPr id="14" name="Segnaposto numero diapositiva 3">
            <a:extLst>
              <a:ext uri="{FF2B5EF4-FFF2-40B4-BE49-F238E27FC236}">
                <a16:creationId xmlns:a16="http://schemas.microsoft.com/office/drawing/2014/main" id="{B45E789F-2E61-4EC0-8973-681625FE518F}"/>
              </a:ext>
            </a:extLst>
          </p:cNvPr>
          <p:cNvSpPr>
            <a:spLocks noGrp="1"/>
          </p:cNvSpPr>
          <p:nvPr>
            <p:ph type="sldNum" sz="quarter" idx="12"/>
          </p:nvPr>
        </p:nvSpPr>
        <p:spPr>
          <a:xfrm>
            <a:off x="10375670" y="6446838"/>
            <a:ext cx="780010" cy="365125"/>
          </a:xfrm>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8" name="Rettangolo 17">
            <a:extLst>
              <a:ext uri="{FF2B5EF4-FFF2-40B4-BE49-F238E27FC236}">
                <a16:creationId xmlns:a16="http://schemas.microsoft.com/office/drawing/2014/main" id="{6127F28F-6C7B-471B-9839-EF88426C1976}"/>
              </a:ext>
            </a:extLst>
          </p:cNvPr>
          <p:cNvSpPr/>
          <p:nvPr userDrawn="1"/>
        </p:nvSpPr>
        <p:spPr>
          <a:xfrm>
            <a:off x="4370251" y="2322780"/>
            <a:ext cx="1348378" cy="121866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3498616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ttangolo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00377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egnaposto immagine 2"/>
          <p:cNvSpPr>
            <a:spLocks noGrp="1" noChangeAspect="1"/>
          </p:cNvSpPr>
          <p:nvPr>
            <p:ph type="pic" idx="1"/>
          </p:nvPr>
        </p:nvSpPr>
        <p:spPr>
          <a:xfrm>
            <a:off x="15" y="0"/>
            <a:ext cx="12191985" cy="4578350"/>
          </a:xfrm>
          <a:solidFill>
            <a:schemeClr val="bg1"/>
          </a:solidFill>
        </p:spPr>
        <p:txBody>
          <a:bodyPr lIns="457200" tIns="457200" rtlCol="0"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it-IT" noProof="0"/>
              <a:t>Fare clic sull'icona per inserire un'immagine</a:t>
            </a:r>
            <a:endParaRPr lang="it-IT" noProof="0" dirty="0"/>
          </a:p>
        </p:txBody>
      </p:sp>
      <p:sp>
        <p:nvSpPr>
          <p:cNvPr id="2" name="Titolo 1"/>
          <p:cNvSpPr>
            <a:spLocks noGrp="1"/>
          </p:cNvSpPr>
          <p:nvPr>
            <p:ph type="title"/>
          </p:nvPr>
        </p:nvSpPr>
        <p:spPr>
          <a:xfrm>
            <a:off x="1097279" y="4799362"/>
            <a:ext cx="10113645" cy="743682"/>
          </a:xfrm>
        </p:spPr>
        <p:txBody>
          <a:bodyPr tIns="0" bIns="0" rtlCol="0" anchor="b">
            <a:noAutofit/>
          </a:bodyPr>
          <a:lstStyle>
            <a:lvl1pPr algn="ctr">
              <a:defRPr sz="4400" b="1">
                <a:solidFill>
                  <a:srgbClr val="FFFFFF"/>
                </a:solidFill>
              </a:defRPr>
            </a:lvl1pPr>
          </a:lstStyle>
          <a:p>
            <a:pPr rtl="0"/>
            <a:r>
              <a:rPr lang="it-IT" noProof="0"/>
              <a:t>Fare clic per modificare lo stile del titolo dello schema</a:t>
            </a:r>
            <a:endParaRPr lang="it-IT" noProof="0" dirty="0"/>
          </a:p>
        </p:txBody>
      </p:sp>
      <p:sp>
        <p:nvSpPr>
          <p:cNvPr id="4" name="Segnaposto testo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Fare clic per modificare gli stili del testo dello schema</a:t>
            </a:r>
          </a:p>
        </p:txBody>
      </p:sp>
      <p:sp>
        <p:nvSpPr>
          <p:cNvPr id="5" name="Segnaposto data 4"/>
          <p:cNvSpPr>
            <a:spLocks noGrp="1"/>
          </p:cNvSpPr>
          <p:nvPr>
            <p:ph type="dt" sz="half" idx="10"/>
          </p:nvPr>
        </p:nvSpPr>
        <p:spPr/>
        <p:txBody>
          <a:bodyPr rtlCol="0"/>
          <a:lstStyle>
            <a:lvl1pPr>
              <a:defRPr>
                <a:solidFill>
                  <a:schemeClr val="bg1"/>
                </a:solidFill>
              </a:defRPr>
            </a:lvl1pPr>
          </a:lstStyle>
          <a:p>
            <a:pPr rtl="0"/>
            <a:fld id="{5A04164A-D1F3-464B-BA5A-A4C4D8F35ADB}" type="datetime1">
              <a:rPr lang="it-IT" noProof="0" smtClean="0"/>
              <a:t>26/10/2025</a:t>
            </a:fld>
            <a:endParaRPr lang="it-IT" noProof="0" dirty="0"/>
          </a:p>
        </p:txBody>
      </p:sp>
      <p:sp>
        <p:nvSpPr>
          <p:cNvPr id="6" name="Segnaposto piè di pagina 5"/>
          <p:cNvSpPr>
            <a:spLocks noGrp="1"/>
          </p:cNvSpPr>
          <p:nvPr>
            <p:ph type="ftr" sz="quarter" idx="11"/>
          </p:nvPr>
        </p:nvSpPr>
        <p:spPr>
          <a:xfrm>
            <a:off x="1097279" y="6446838"/>
            <a:ext cx="6818262" cy="365125"/>
          </a:xfrm>
        </p:spPr>
        <p:txBody>
          <a:bodyPr rtlCol="0"/>
          <a:lstStyle>
            <a:lvl1pPr>
              <a:defRPr>
                <a:solidFill>
                  <a:schemeClr val="bg1"/>
                </a:solidFill>
              </a:defRPr>
            </a:lvl1pPr>
          </a:lstStyle>
          <a:p>
            <a:pPr rtl="0"/>
            <a:r>
              <a:rPr lang="it-IT" noProof="0" dirty="0"/>
              <a:t>Piè di pagina</a:t>
            </a:r>
          </a:p>
        </p:txBody>
      </p:sp>
      <p:sp>
        <p:nvSpPr>
          <p:cNvPr id="7" name="Segnaposto numero diapositiva 6"/>
          <p:cNvSpPr>
            <a:spLocks noGrp="1"/>
          </p:cNvSpPr>
          <p:nvPr>
            <p:ph type="sldNum" sz="quarter" idx="12"/>
          </p:nvPr>
        </p:nvSpPr>
        <p:spPr/>
        <p:txBody>
          <a:bodyPr rtlCol="0"/>
          <a:lstStyle>
            <a:lvl1pPr>
              <a:defRPr>
                <a:solidFill>
                  <a:schemeClr val="bg1"/>
                </a:solidFill>
              </a:defRPr>
            </a:lvl1pPr>
          </a:lstStyle>
          <a:p>
            <a:pPr rtl="0"/>
            <a:fld id="{3A98EE3D-8CD1-4C3F-BD1C-C98C9596463C}" type="slidenum">
              <a:rPr lang="it-IT" noProof="0" smtClean="0"/>
              <a:pPr/>
              <a:t>‹N›</a:t>
            </a:fld>
            <a:endParaRPr lang="it-IT" noProof="0" dirty="0"/>
          </a:p>
        </p:txBody>
      </p:sp>
      <p:sp>
        <p:nvSpPr>
          <p:cNvPr id="9" name="Rettangolo 8">
            <a:extLst>
              <a:ext uri="{FF2B5EF4-FFF2-40B4-BE49-F238E27FC236}">
                <a16:creationId xmlns:a16="http://schemas.microsoft.com/office/drawing/2014/main" id="{B4A4DE4A-F8EF-47D5-8C37-A9021C2BB6A3}"/>
              </a:ext>
            </a:extLst>
          </p:cNvPr>
          <p:cNvSpPr/>
          <p:nvPr userDrawn="1"/>
        </p:nvSpPr>
        <p:spPr>
          <a:xfrm>
            <a:off x="3536950" y="4535901"/>
            <a:ext cx="5118100" cy="1256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5986956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7D5506EE-1026-4F35-9ACC-BD05BE0F9B36}"/>
              </a:ext>
            </a:extLst>
          </p:cNvPr>
          <p:cNvSpPr>
            <a:spLocks noGrp="1"/>
          </p:cNvSpPr>
          <p:nvPr>
            <p:ph type="dt" sz="half" idx="10"/>
          </p:nvPr>
        </p:nvSpPr>
        <p:spPr/>
        <p:txBody>
          <a:bodyPr rtlCol="0"/>
          <a:lstStyle/>
          <a:p>
            <a:pPr rtl="0"/>
            <a:fld id="{29D1554E-7EF2-44AC-BA44-70A2B54D9DB9}" type="datetime1">
              <a:rPr lang="it-IT" noProof="0" smtClean="0"/>
              <a:t>26/10/2025</a:t>
            </a:fld>
            <a:endParaRPr lang="it-IT" noProof="0" dirty="0"/>
          </a:p>
        </p:txBody>
      </p:sp>
      <p:sp>
        <p:nvSpPr>
          <p:cNvPr id="8" name="Segnaposto piè di pagina 7">
            <a:extLst>
              <a:ext uri="{FF2B5EF4-FFF2-40B4-BE49-F238E27FC236}">
                <a16:creationId xmlns:a16="http://schemas.microsoft.com/office/drawing/2014/main" id="{B7696E5F-8D95-4450-AE52-5438E6EDE2BF}"/>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55604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a titolo">
    <p:spTree>
      <p:nvGrpSpPr>
        <p:cNvPr id="1" name=""/>
        <p:cNvGrpSpPr/>
        <p:nvPr/>
      </p:nvGrpSpPr>
      <p:grpSpPr>
        <a:xfrm>
          <a:off x="0" y="0"/>
          <a:ext cx="0" cy="0"/>
          <a:chOff x="0" y="0"/>
          <a:chExt cx="0" cy="0"/>
        </a:xfrm>
      </p:grpSpPr>
      <p:sp>
        <p:nvSpPr>
          <p:cNvPr id="13" name="Parallelogramma 14">
            <a:extLst>
              <a:ext uri="{FF2B5EF4-FFF2-40B4-BE49-F238E27FC236}">
                <a16:creationId xmlns:a16="http://schemas.microsoft.com/office/drawing/2014/main" id="{F5AA8A10-E19C-430B-9D5D-8D12F92BFEC5}"/>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12" name="Rettangolo 11">
            <a:extLst>
              <a:ext uri="{FF2B5EF4-FFF2-40B4-BE49-F238E27FC236}">
                <a16:creationId xmlns:a16="http://schemas.microsoft.com/office/drawing/2014/main" id="{A7C93D4F-3003-4D58-9AFB-356A0F800F42}"/>
              </a:ext>
            </a:extLst>
          </p:cNvPr>
          <p:cNvSpPr/>
          <p:nvPr userDrawn="1"/>
        </p:nvSpPr>
        <p:spPr>
          <a:xfrm>
            <a:off x="5060941" y="0"/>
            <a:ext cx="153926" cy="6858000"/>
          </a:xfrm>
          <a:prstGeom prst="rect">
            <a:avLst/>
          </a:prstGeom>
          <a:solidFill>
            <a:srgbClr val="C914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
        <p:nvSpPr>
          <p:cNvPr id="4" name="Segnaposto data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C3F388D4-15DF-446A-91AA-72876CD48301}" type="datetime1">
              <a:rPr lang="it-IT" noProof="0" smtClean="0"/>
              <a:t>26/10/2025</a:t>
            </a:fld>
            <a:endParaRPr lang="it-IT" noProof="0" dirty="0"/>
          </a:p>
        </p:txBody>
      </p:sp>
      <p:sp>
        <p:nvSpPr>
          <p:cNvPr id="5" name="Segnaposto piè di pagina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r>
              <a:rPr lang="it-IT" noProof="0" dirty="0"/>
              <a:t>Piè di pagina</a:t>
            </a:r>
          </a:p>
        </p:txBody>
      </p:sp>
      <p:sp>
        <p:nvSpPr>
          <p:cNvPr id="6" name="Segnaposto numero diapositiva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2" name="Titolo 1"/>
          <p:cNvSpPr>
            <a:spLocks noGrp="1"/>
          </p:cNvSpPr>
          <p:nvPr>
            <p:ph type="ctrTitle"/>
          </p:nvPr>
        </p:nvSpPr>
        <p:spPr>
          <a:xfrm>
            <a:off x="6629400" y="758952"/>
            <a:ext cx="4526280" cy="3227514"/>
          </a:xfrm>
        </p:spPr>
        <p:txBody>
          <a:bodyPr rtlCol="0" anchor="b">
            <a:normAutofit/>
          </a:bodyPr>
          <a:lstStyle>
            <a:lvl1pPr algn="l">
              <a:lnSpc>
                <a:spcPct val="90000"/>
              </a:lnSpc>
              <a:defRPr sz="6000" b="1" spc="-50" baseline="0">
                <a:solidFill>
                  <a:srgbClr val="C91419"/>
                </a:solidFill>
                <a:latin typeface="+mn-lt"/>
              </a:defRPr>
            </a:lvl1pPr>
          </a:lstStyle>
          <a:p>
            <a:pPr rtl="0"/>
            <a:r>
              <a:rPr lang="it-IT" noProof="0" dirty="0"/>
              <a:t>Fare clic per modificare lo stile del titolo dello schema</a:t>
            </a:r>
          </a:p>
        </p:txBody>
      </p:sp>
      <p:sp>
        <p:nvSpPr>
          <p:cNvPr id="3" name="Sottotitolo 2"/>
          <p:cNvSpPr>
            <a:spLocks noGrp="1"/>
          </p:cNvSpPr>
          <p:nvPr>
            <p:ph type="subTitle" idx="1"/>
          </p:nvPr>
        </p:nvSpPr>
        <p:spPr>
          <a:xfrm>
            <a:off x="6632171" y="4508500"/>
            <a:ext cx="4526280" cy="1279652"/>
          </a:xfrm>
        </p:spPr>
        <p:txBody>
          <a:bodyPr lIns="91440" rIns="91440" rtlCol="0">
            <a:normAutofit/>
          </a:bodyPr>
          <a:lstStyle>
            <a:lvl1pPr marL="0" indent="0" algn="l">
              <a:buNone/>
              <a:defRPr sz="2400" cap="all" spc="200" baseline="0">
                <a:solidFill>
                  <a:schemeClr val="tx1">
                    <a:lumMod val="75000"/>
                    <a:lumOff val="25000"/>
                  </a:schemeClr>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it-IT" noProof="0" dirty="0"/>
              <a:t>Fare clic per modificare lo stile del sottotitolo dello schema</a:t>
            </a:r>
          </a:p>
        </p:txBody>
      </p:sp>
      <p:sp>
        <p:nvSpPr>
          <p:cNvPr id="11" name="Rettangolo 10">
            <a:extLst>
              <a:ext uri="{FF2B5EF4-FFF2-40B4-BE49-F238E27FC236}">
                <a16:creationId xmlns:a16="http://schemas.microsoft.com/office/drawing/2014/main" id="{6D3E1BBA-670B-4CAE-B839-50ADB23DDBC6}"/>
              </a:ext>
            </a:extLst>
          </p:cNvPr>
          <p:cNvSpPr/>
          <p:nvPr userDrawn="1"/>
        </p:nvSpPr>
        <p:spPr>
          <a:xfrm>
            <a:off x="4984836" y="3841"/>
            <a:ext cx="153926" cy="6858000"/>
          </a:xfrm>
          <a:prstGeom prst="rect">
            <a:avLst/>
          </a:prstGeom>
          <a:solidFill>
            <a:srgbClr val="F998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pic>
        <p:nvPicPr>
          <p:cNvPr id="14" name="Immagine 13">
            <a:extLst>
              <a:ext uri="{FF2B5EF4-FFF2-40B4-BE49-F238E27FC236}">
                <a16:creationId xmlns:a16="http://schemas.microsoft.com/office/drawing/2014/main" id="{09409380-4903-CC7E-3878-00BD99A463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9296" y="3841"/>
            <a:ext cx="5511770" cy="6857999"/>
          </a:xfrm>
          <a:prstGeom prst="rect">
            <a:avLst/>
          </a:prstGeom>
        </p:spPr>
      </p:pic>
    </p:spTree>
    <p:extLst>
      <p:ext uri="{BB962C8B-B14F-4D97-AF65-F5344CB8AC3E}">
        <p14:creationId xmlns:p14="http://schemas.microsoft.com/office/powerpoint/2010/main" val="663938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1346200"/>
            <a:ext cx="2448033" cy="4530725"/>
          </a:xfrm>
        </p:spPr>
        <p:txBody>
          <a:bodyPr vert="eaVert" rtlCol="0"/>
          <a:lstStyle/>
          <a:p>
            <a:pPr rtl="0"/>
            <a:r>
              <a:rPr lang="it-IT" noProof="0"/>
              <a:t>Fare clic per modificare lo stile del titolo dello schema</a:t>
            </a:r>
            <a:endParaRPr lang="it-IT" noProof="0" dirty="0"/>
          </a:p>
        </p:txBody>
      </p:sp>
      <p:sp>
        <p:nvSpPr>
          <p:cNvPr id="3" name="Segnaposto testo verticale 2"/>
          <p:cNvSpPr>
            <a:spLocks noGrp="1"/>
          </p:cNvSpPr>
          <p:nvPr>
            <p:ph type="body" orient="vert" idx="1"/>
          </p:nvPr>
        </p:nvSpPr>
        <p:spPr>
          <a:xfrm>
            <a:off x="1092200" y="1346200"/>
            <a:ext cx="7480300" cy="4530723"/>
          </a:xfrm>
        </p:spPr>
        <p:txBody>
          <a:bodyPr vert="eaVert" lIns="45720" tIns="0" rIns="45720" bIns="0"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AF33D6B0-F070-45C4-A472-19F432BE3932}"/>
              </a:ext>
            </a:extLst>
          </p:cNvPr>
          <p:cNvSpPr>
            <a:spLocks noGrp="1"/>
          </p:cNvSpPr>
          <p:nvPr>
            <p:ph type="dt" sz="half" idx="10"/>
          </p:nvPr>
        </p:nvSpPr>
        <p:spPr/>
        <p:txBody>
          <a:bodyPr rtlCol="0"/>
          <a:lstStyle/>
          <a:p>
            <a:pPr rtl="0"/>
            <a:fld id="{1C82CFE1-3316-4B70-89C0-454FCB2AAF53}" type="datetime1">
              <a:rPr lang="it-IT" noProof="0" smtClean="0"/>
              <a:t>26/10/2025</a:t>
            </a:fld>
            <a:endParaRPr lang="it-IT" noProof="0" dirty="0"/>
          </a:p>
        </p:txBody>
      </p:sp>
      <p:sp>
        <p:nvSpPr>
          <p:cNvPr id="8" name="Segnaposto piè di pagina 7">
            <a:extLst>
              <a:ext uri="{FF2B5EF4-FFF2-40B4-BE49-F238E27FC236}">
                <a16:creationId xmlns:a16="http://schemas.microsoft.com/office/drawing/2014/main" id="{9975399F-DAB2-410D-967F-ED17E6F796E7}"/>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
        <p:nvSpPr>
          <p:cNvPr id="14" name="Rettangolo 13">
            <a:extLst>
              <a:ext uri="{FF2B5EF4-FFF2-40B4-BE49-F238E27FC236}">
                <a16:creationId xmlns:a16="http://schemas.microsoft.com/office/drawing/2014/main" id="{6B443CC6-CDCA-4595-ADAE-DCB961FF1A8E}"/>
              </a:ext>
            </a:extLst>
          </p:cNvPr>
          <p:cNvSpPr/>
          <p:nvPr userDrawn="1"/>
        </p:nvSpPr>
        <p:spPr>
          <a:xfrm rot="16200000">
            <a:off x="8871481" y="-146580"/>
            <a:ext cx="1036320" cy="13294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2940687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idx="1"/>
          </p:nvPr>
        </p:nvSpPr>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7" name="Segnaposto data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74542C42-F0C8-417A-980A-09B6C1CD6C24}" type="datetime1">
              <a:rPr lang="it-IT" noProof="0" smtClean="0"/>
              <a:t>26/10/2025</a:t>
            </a:fld>
            <a:endParaRPr lang="it-IT" noProof="0" dirty="0"/>
          </a:p>
        </p:txBody>
      </p:sp>
      <p:sp>
        <p:nvSpPr>
          <p:cNvPr id="8" name="Segnaposto piè di pagina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r>
              <a:rPr lang="it-IT" noProof="0" dirty="0"/>
              <a:t>Piè di pagina</a:t>
            </a:r>
          </a:p>
        </p:txBody>
      </p:sp>
      <p:sp>
        <p:nvSpPr>
          <p:cNvPr id="9" name="Segnaposto numero diapositiva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201827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15" name="Parallelogramma 14">
            <a:extLst>
              <a:ext uri="{FF2B5EF4-FFF2-40B4-BE49-F238E27FC236}">
                <a16:creationId xmlns:a16="http://schemas.microsoft.com/office/drawing/2014/main" id="{98B82A56-7790-48EC-983D-AB8F703699B2}"/>
              </a:ext>
            </a:extLst>
          </p:cNvPr>
          <p:cNvSpPr/>
          <p:nvPr userDrawn="1"/>
        </p:nvSpPr>
        <p:spPr>
          <a:xfrm>
            <a:off x="7972121"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1D72669-6745-4AA0-A173-7F6CEB97CF08}" type="datetime1">
              <a:rPr lang="it-IT" noProof="0" smtClean="0"/>
              <a:t>26/10/2025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63119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2451099"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2641599" y="3746500"/>
            <a:ext cx="8331202" cy="1308100"/>
          </a:xfrm>
        </p:spPr>
        <p:txBody>
          <a:bodyPr rtlCol="0" anchor="b" anchorCtr="0">
            <a:noAutofit/>
          </a:bodyPr>
          <a:lstStyle>
            <a:lvl1pP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2641600" y="5219700"/>
            <a:ext cx="8331201" cy="586740"/>
          </a:xfrm>
        </p:spPr>
        <p:txBody>
          <a:bodyPr lIns="91440" rIns="91440" rtlCol="0" anchor="t" anchorCtr="0">
            <a:normAutofit/>
          </a:bodyPr>
          <a:lstStyle>
            <a:lvl1pPr marL="0" indent="0">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37528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25969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Intestazione della sezione">
    <p:bg>
      <p:bgPr>
        <a:solidFill>
          <a:schemeClr val="bg1"/>
        </a:solidFill>
        <a:effectLst/>
      </p:bgPr>
    </p:bg>
    <p:spTree>
      <p:nvGrpSpPr>
        <p:cNvPr id="1" name=""/>
        <p:cNvGrpSpPr/>
        <p:nvPr/>
      </p:nvGrpSpPr>
      <p:grpSpPr>
        <a:xfrm>
          <a:off x="0" y="0"/>
          <a:ext cx="0" cy="0"/>
          <a:chOff x="0" y="0"/>
          <a:chExt cx="0" cy="0"/>
        </a:xfrm>
      </p:grpSpPr>
      <p:sp>
        <p:nvSpPr>
          <p:cNvPr id="7" name="Segnaposto data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lvl1pPr>
              <a:defRPr>
                <a:solidFill>
                  <a:schemeClr val="tx1">
                    <a:lumMod val="75000"/>
                    <a:lumOff val="25000"/>
                  </a:schemeClr>
                </a:solidFill>
              </a:defRPr>
            </a:lvl1pPr>
          </a:lstStyle>
          <a:p>
            <a:pPr rtl="0"/>
            <a:fld id="{081A99FD-A18D-4AC6-92B0-69E29E35743B}" type="datetime1">
              <a:rPr lang="it-IT" noProof="0" smtClean="0"/>
              <a:t>26/10/2025</a:t>
            </a:fld>
            <a:endParaRPr lang="it-IT" noProof="0" dirty="0"/>
          </a:p>
        </p:txBody>
      </p:sp>
      <p:sp>
        <p:nvSpPr>
          <p:cNvPr id="8" name="Segnaposto piè di pagina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lvl1pPr>
              <a:defRPr>
                <a:solidFill>
                  <a:schemeClr val="tx1">
                    <a:lumMod val="75000"/>
                    <a:lumOff val="25000"/>
                  </a:schemeClr>
                </a:solidFill>
              </a:defRPr>
            </a:lvl1pPr>
          </a:lstStyle>
          <a:p>
            <a:pPr rtl="0"/>
            <a:r>
              <a:rPr lang="it-IT" noProof="0" dirty="0"/>
              <a:t>Piè di pagina</a:t>
            </a:r>
          </a:p>
        </p:txBody>
      </p:sp>
      <p:sp>
        <p:nvSpPr>
          <p:cNvPr id="11" name="Segnaposto numero diapositiva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lvl1pPr>
              <a:defRPr>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12" name="Segnaposto immagine 9">
            <a:extLst>
              <a:ext uri="{FF2B5EF4-FFF2-40B4-BE49-F238E27FC236}">
                <a16:creationId xmlns:a16="http://schemas.microsoft.com/office/drawing/2014/main" id="{E76B772A-7600-4ECE-B5A2-34827D4C7103}"/>
              </a:ext>
            </a:extLst>
          </p:cNvPr>
          <p:cNvSpPr>
            <a:spLocks noGrp="1"/>
          </p:cNvSpPr>
          <p:nvPr>
            <p:ph type="pic" sz="quarter" idx="13"/>
          </p:nvPr>
        </p:nvSpPr>
        <p:spPr>
          <a:xfrm>
            <a:off x="0" y="0"/>
            <a:ext cx="12192000" cy="6858000"/>
          </a:xfrm>
        </p:spPr>
        <p:txBody>
          <a:bodyPr rtlCol="0"/>
          <a:lstStyle/>
          <a:p>
            <a:pPr rtl="0"/>
            <a:r>
              <a:rPr lang="it-IT" noProof="0"/>
              <a:t>Fare clic sull'icona per inserire un'immagine</a:t>
            </a:r>
            <a:endParaRPr lang="it-IT" noProof="0" dirty="0"/>
          </a:p>
        </p:txBody>
      </p:sp>
      <p:sp>
        <p:nvSpPr>
          <p:cNvPr id="13" name="Rettangolo 12">
            <a:extLst>
              <a:ext uri="{FF2B5EF4-FFF2-40B4-BE49-F238E27FC236}">
                <a16:creationId xmlns:a16="http://schemas.microsoft.com/office/drawing/2014/main" id="{33820398-8D1F-4543-ABA0-7A67C38769B3}"/>
              </a:ext>
            </a:extLst>
          </p:cNvPr>
          <p:cNvSpPr/>
          <p:nvPr userDrawn="1"/>
        </p:nvSpPr>
        <p:spPr>
          <a:xfrm>
            <a:off x="1735138" y="3568700"/>
            <a:ext cx="8721725" cy="2308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rtl="0"/>
            <a:endParaRPr lang="it-IT" sz="1400" noProof="0" dirty="0"/>
          </a:p>
        </p:txBody>
      </p:sp>
      <p:sp>
        <p:nvSpPr>
          <p:cNvPr id="2" name="Titolo 1"/>
          <p:cNvSpPr>
            <a:spLocks noGrp="1"/>
          </p:cNvSpPr>
          <p:nvPr>
            <p:ph type="title"/>
          </p:nvPr>
        </p:nvSpPr>
        <p:spPr>
          <a:xfrm>
            <a:off x="1930399" y="3746500"/>
            <a:ext cx="8331202" cy="1308100"/>
          </a:xfrm>
        </p:spPr>
        <p:txBody>
          <a:bodyPr rtlCol="0" anchor="b" anchorCtr="0">
            <a:noAutofit/>
          </a:bodyPr>
          <a:lstStyle>
            <a:lvl1pPr algn="ctr">
              <a:lnSpc>
                <a:spcPct val="90000"/>
              </a:lnSpc>
              <a:defRPr sz="4800" b="1">
                <a:solidFill>
                  <a:schemeClr val="bg1"/>
                </a:solidFill>
                <a:latin typeface="+mn-lt"/>
              </a:defRPr>
            </a:lvl1pPr>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930400" y="5219700"/>
            <a:ext cx="8331201" cy="586740"/>
          </a:xfrm>
        </p:spPr>
        <p:txBody>
          <a:bodyPr lIns="91440" rIns="91440" rtlCol="0" anchor="t" anchorCtr="0">
            <a:normAutofit/>
          </a:bodyPr>
          <a:lstStyle>
            <a:lvl1pPr marL="0" indent="0" algn="ctr">
              <a:buNone/>
              <a:defRPr sz="2400" cap="all" spc="200" baseline="0">
                <a:solidFill>
                  <a:schemeClr val="bg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14" name="Rettangolo 13">
            <a:extLst>
              <a:ext uri="{FF2B5EF4-FFF2-40B4-BE49-F238E27FC236}">
                <a16:creationId xmlns:a16="http://schemas.microsoft.com/office/drawing/2014/main" id="{45757C57-BBBA-44C6-9A4D-12F5D1E400AA}"/>
              </a:ext>
            </a:extLst>
          </p:cNvPr>
          <p:cNvSpPr/>
          <p:nvPr userDrawn="1"/>
        </p:nvSpPr>
        <p:spPr>
          <a:xfrm>
            <a:off x="3536950" y="3469101"/>
            <a:ext cx="5118100" cy="125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3766489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olo 7"/>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contenuto 2"/>
          <p:cNvSpPr>
            <a:spLocks noGrp="1"/>
          </p:cNvSpPr>
          <p:nvPr>
            <p:ph sz="half" idx="1"/>
          </p:nvPr>
        </p:nvSpPr>
        <p:spPr>
          <a:xfrm>
            <a:off x="1097280" y="2120900"/>
            <a:ext cx="4639736" cy="3748193"/>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4" name="Segnaposto contenuto 3"/>
          <p:cNvSpPr>
            <a:spLocks noGrp="1"/>
          </p:cNvSpPr>
          <p:nvPr>
            <p:ph sz="half" idx="2"/>
          </p:nvPr>
        </p:nvSpPr>
        <p:spPr>
          <a:xfrm>
            <a:off x="6515944" y="2120900"/>
            <a:ext cx="4639736" cy="3748194"/>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43B79944-34CF-4A72-AC1B-909189585767}" type="datetime1">
              <a:rPr lang="it-IT" noProof="0" smtClean="0"/>
              <a:t>26/10/2025</a:t>
            </a:fld>
            <a:endParaRPr lang="it-IT" noProof="0" dirty="0"/>
          </a:p>
        </p:txBody>
      </p:sp>
      <p:sp>
        <p:nvSpPr>
          <p:cNvPr id="9" name="Segnaposto piè di pagina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r>
              <a:rPr lang="it-IT" noProof="0" dirty="0"/>
              <a:t>Piè di pagina</a:t>
            </a:r>
          </a:p>
        </p:txBody>
      </p:sp>
      <p:sp>
        <p:nvSpPr>
          <p:cNvPr id="10" name="Segnaposto numero diapositiva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3387972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olo 9"/>
          <p:cNvSpPr>
            <a:spLocks noGrp="1"/>
          </p:cNvSpPr>
          <p:nvPr>
            <p:ph type="title"/>
          </p:nvPr>
        </p:nvSpPr>
        <p:spPr>
          <a:xfrm>
            <a:off x="1097280" y="286603"/>
            <a:ext cx="10058400" cy="1450757"/>
          </a:xfrm>
        </p:spPr>
        <p:txBody>
          <a:bodyPr rtlCol="0"/>
          <a:lstStyle/>
          <a:p>
            <a:pPr rtl="0"/>
            <a:r>
              <a:rPr lang="it-IT" noProof="0"/>
              <a:t>Fare clic per modificare lo stile del titolo dello schema</a:t>
            </a:r>
            <a:endParaRPr lang="it-IT" noProof="0" dirty="0"/>
          </a:p>
        </p:txBody>
      </p:sp>
      <p:sp>
        <p:nvSpPr>
          <p:cNvPr id="3" name="Segnaposto testo 2"/>
          <p:cNvSpPr>
            <a:spLocks noGrp="1"/>
          </p:cNvSpPr>
          <p:nvPr>
            <p:ph type="body" idx="1"/>
          </p:nvPr>
        </p:nvSpPr>
        <p:spPr>
          <a:xfrm>
            <a:off x="1097280" y="2057400"/>
            <a:ext cx="4639736" cy="736282"/>
          </a:xfrm>
        </p:spPr>
        <p:txBody>
          <a:bodyPr lIns="91440" rIns="91440" rtlCol="0" anchor="ctr">
            <a:noAutofit/>
          </a:bodyPr>
          <a:lstStyle>
            <a:lvl1pPr marL="0" indent="0" algn="l">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4" name="Segnaposto contenuto 3"/>
          <p:cNvSpPr>
            <a:spLocks noGrp="1"/>
          </p:cNvSpPr>
          <p:nvPr>
            <p:ph sz="half" idx="2"/>
          </p:nvPr>
        </p:nvSpPr>
        <p:spPr>
          <a:xfrm>
            <a:off x="1186731" y="2958274"/>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5" name="Segnaposto testo 4"/>
          <p:cNvSpPr>
            <a:spLocks noGrp="1"/>
          </p:cNvSpPr>
          <p:nvPr>
            <p:ph type="body" sz="quarter" idx="3"/>
          </p:nvPr>
        </p:nvSpPr>
        <p:spPr>
          <a:xfrm>
            <a:off x="6515944" y="2057400"/>
            <a:ext cx="4639736" cy="736282"/>
          </a:xfrm>
        </p:spPr>
        <p:txBody>
          <a:bodyPr lIns="91440" rIns="91440" rtlCol="0" anchor="ctr">
            <a:noAutofit/>
          </a:bodyPr>
          <a:lstStyle>
            <a:lvl1pPr marL="0" indent="0">
              <a:buNone/>
              <a:defRPr sz="24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Fare clic per modificare gli stili del testo dello schema</a:t>
            </a:r>
          </a:p>
        </p:txBody>
      </p:sp>
      <p:sp>
        <p:nvSpPr>
          <p:cNvPr id="6" name="Segnaposto contenuto 5"/>
          <p:cNvSpPr>
            <a:spLocks noGrp="1"/>
          </p:cNvSpPr>
          <p:nvPr>
            <p:ph sz="quarter" idx="4"/>
          </p:nvPr>
        </p:nvSpPr>
        <p:spPr>
          <a:xfrm>
            <a:off x="6605395" y="2958273"/>
            <a:ext cx="4639736" cy="2910821"/>
          </a:xfr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endParaRPr lang="it-IT" noProof="0" dirty="0"/>
          </a:p>
        </p:txBody>
      </p:sp>
      <p:sp>
        <p:nvSpPr>
          <p:cNvPr id="2" name="Segnaposto data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AAAF3A87-C769-4508-A602-98056DD906C2}" type="datetime1">
              <a:rPr lang="it-IT" noProof="0" smtClean="0"/>
              <a:t>26/10/2025</a:t>
            </a:fld>
            <a:endParaRPr lang="it-IT" noProof="0" dirty="0"/>
          </a:p>
        </p:txBody>
      </p:sp>
      <p:sp>
        <p:nvSpPr>
          <p:cNvPr id="11" name="Segnaposto piè di pagina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r>
              <a:rPr lang="it-IT" noProof="0" dirty="0"/>
              <a:t>Piè di pagina</a:t>
            </a:r>
          </a:p>
        </p:txBody>
      </p:sp>
      <p:sp>
        <p:nvSpPr>
          <p:cNvPr id="12" name="Segnaposto numero diapositiva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219594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endParaRPr lang="it-IT" noProof="0" dirty="0"/>
          </a:p>
        </p:txBody>
      </p:sp>
      <p:sp>
        <p:nvSpPr>
          <p:cNvPr id="6" name="Segnaposto data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5F1DB439-C8A9-45DF-AFF2-9EFA3E72C152}" type="datetime1">
              <a:rPr lang="it-IT" noProof="0" smtClean="0"/>
              <a:t>26/10/2025</a:t>
            </a:fld>
            <a:endParaRPr lang="it-IT" noProof="0" dirty="0"/>
          </a:p>
        </p:txBody>
      </p:sp>
      <p:sp>
        <p:nvSpPr>
          <p:cNvPr id="7" name="Segnaposto piè di pagina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r>
              <a:rPr lang="it-IT" noProof="0" dirty="0"/>
              <a:t>Piè di pagina</a:t>
            </a:r>
          </a:p>
        </p:txBody>
      </p:sp>
      <p:sp>
        <p:nvSpPr>
          <p:cNvPr id="8" name="Segnaposto numero diapositiva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it-IT" noProof="0" smtClean="0"/>
              <a:t>‹N›</a:t>
            </a:fld>
            <a:endParaRPr lang="it-IT" noProof="0" dirty="0"/>
          </a:p>
        </p:txBody>
      </p:sp>
    </p:spTree>
    <p:extLst>
      <p:ext uri="{BB962C8B-B14F-4D97-AF65-F5344CB8AC3E}">
        <p14:creationId xmlns:p14="http://schemas.microsoft.com/office/powerpoint/2010/main" val="1180013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6" name="Parallelogramma 14">
            <a:extLst>
              <a:ext uri="{FF2B5EF4-FFF2-40B4-BE49-F238E27FC236}">
                <a16:creationId xmlns:a16="http://schemas.microsoft.com/office/drawing/2014/main" id="{AF082EE3-41AA-4817-A1CC-C33DDB8F675F}"/>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3" name="Segnaposto piè di pagina 2">
            <a:extLst>
              <a:ext uri="{FF2B5EF4-FFF2-40B4-BE49-F238E27FC236}">
                <a16:creationId xmlns:a16="http://schemas.microsoft.com/office/drawing/2014/main" id="{05915714-6BBA-4593-8591-4E26F7D58D9F}"/>
              </a:ext>
            </a:extLst>
          </p:cNvPr>
          <p:cNvSpPr>
            <a:spLocks noGrp="1"/>
          </p:cNvSpPr>
          <p:nvPr>
            <p:ph type="ftr" sz="quarter" idx="11"/>
          </p:nvPr>
        </p:nvSpPr>
        <p:spPr>
          <a:xfrm>
            <a:off x="216130" y="6446838"/>
            <a:ext cx="4846321" cy="365125"/>
          </a:xfrm>
        </p:spPr>
        <p:txBody>
          <a:bodyPr rtlCol="0"/>
          <a:lstStyle>
            <a:lvl1pPr>
              <a:defRPr>
                <a:solidFill>
                  <a:schemeClr val="tx1">
                    <a:lumMod val="75000"/>
                    <a:lumOff val="25000"/>
                  </a:schemeClr>
                </a:solidFill>
              </a:defRPr>
            </a:lvl1pPr>
          </a:lstStyle>
          <a:p>
            <a:endParaRPr lang="it-IT" dirty="0"/>
          </a:p>
        </p:txBody>
      </p:sp>
    </p:spTree>
    <p:extLst>
      <p:ext uri="{BB962C8B-B14F-4D97-AF65-F5344CB8AC3E}">
        <p14:creationId xmlns:p14="http://schemas.microsoft.com/office/powerpoint/2010/main" val="30105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Parallelogramma 14">
            <a:extLst>
              <a:ext uri="{FF2B5EF4-FFF2-40B4-BE49-F238E27FC236}">
                <a16:creationId xmlns:a16="http://schemas.microsoft.com/office/drawing/2014/main" id="{D20796F3-5674-4AF5-9623-575731F82E52}"/>
              </a:ext>
            </a:extLst>
          </p:cNvPr>
          <p:cNvSpPr/>
          <p:nvPr userDrawn="1"/>
        </p:nvSpPr>
        <p:spPr>
          <a:xfrm>
            <a:off x="4667250" y="0"/>
            <a:ext cx="2857500" cy="6858000"/>
          </a:xfrm>
          <a:prstGeom prst="parallelogram">
            <a:avLst>
              <a:gd name="adj" fmla="val 0"/>
            </a:avLst>
          </a:prstGeom>
          <a:solidFill>
            <a:schemeClr val="bg1">
              <a:lumMod val="9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it-IT" noProof="0" dirty="0"/>
          </a:p>
        </p:txBody>
      </p:sp>
      <p:sp>
        <p:nvSpPr>
          <p:cNvPr id="2" name="Segnaposto titolo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it-IT" noProof="0" dirty="0"/>
              <a:t>Fare clic per modificare lo stile del titolo dello schema</a:t>
            </a:r>
          </a:p>
        </p:txBody>
      </p:sp>
      <p:sp>
        <p:nvSpPr>
          <p:cNvPr id="3" name="Segnaposto testo 2"/>
          <p:cNvSpPr>
            <a:spLocks noGrp="1"/>
          </p:cNvSpPr>
          <p:nvPr>
            <p:ph type="body" idx="1"/>
          </p:nvPr>
        </p:nvSpPr>
        <p:spPr>
          <a:xfrm>
            <a:off x="1216548" y="2108201"/>
            <a:ext cx="10058400" cy="3760891"/>
          </a:xfrm>
          <a:prstGeom prst="rect">
            <a:avLst/>
          </a:prstGeom>
        </p:spPr>
        <p:txBody>
          <a:bodyPr vert="horz" lIns="0" tIns="45720" rIns="0" bIns="45720" rtlCol="0">
            <a:normAutofit/>
          </a:bodyPr>
          <a:lstStyle/>
          <a:p>
            <a:pPr lvl="0" rtl="0"/>
            <a:r>
              <a:rPr lang="it-IT" noProof="0" dirty="0"/>
              <a:t>Fare clic per modificare gli stili del testo dello schema</a:t>
            </a:r>
          </a:p>
          <a:p>
            <a:pPr lvl="1" rtl="0"/>
            <a:r>
              <a:rPr lang="it-IT" noProof="0" dirty="0"/>
              <a:t>Secondo livello</a:t>
            </a:r>
          </a:p>
          <a:p>
            <a:pPr lvl="2" rtl="0"/>
            <a:r>
              <a:rPr lang="it-IT" noProof="0" dirty="0"/>
              <a:t>Terzo livello</a:t>
            </a:r>
          </a:p>
          <a:p>
            <a:pPr lvl="3" rtl="0"/>
            <a:r>
              <a:rPr lang="it-IT" noProof="0" dirty="0"/>
              <a:t>Quarto livello</a:t>
            </a:r>
          </a:p>
          <a:p>
            <a:pPr lvl="4" rtl="0"/>
            <a:r>
              <a:rPr lang="it-IT" noProof="0" dirty="0"/>
              <a:t>Quinto livello</a:t>
            </a:r>
          </a:p>
        </p:txBody>
      </p:sp>
      <p:sp>
        <p:nvSpPr>
          <p:cNvPr id="4" name="Segnaposto data 3"/>
          <p:cNvSpPr>
            <a:spLocks noGrp="1"/>
          </p:cNvSpPr>
          <p:nvPr>
            <p:ph type="dt" sz="half" idx="2"/>
          </p:nvPr>
        </p:nvSpPr>
        <p:spPr>
          <a:xfrm>
            <a:off x="6834126" y="6446838"/>
            <a:ext cx="258485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pPr rtl="0"/>
            <a:fld id="{2CA46E8E-89D0-493E-ABBF-B63A9C819C41}" type="datetime1">
              <a:rPr lang="it-IT" noProof="0" smtClean="0"/>
              <a:t>26/10/2025</a:t>
            </a:fld>
            <a:endParaRPr lang="it-IT" noProof="0" dirty="0"/>
          </a:p>
        </p:txBody>
      </p:sp>
      <p:sp>
        <p:nvSpPr>
          <p:cNvPr id="5" name="Segnaposto piè di pagina 4"/>
          <p:cNvSpPr>
            <a:spLocks noGrp="1"/>
          </p:cNvSpPr>
          <p:nvPr>
            <p:ph type="ftr" sz="quarter" idx="3"/>
          </p:nvPr>
        </p:nvSpPr>
        <p:spPr>
          <a:xfrm>
            <a:off x="1097279" y="6446838"/>
            <a:ext cx="4846321" cy="365125"/>
          </a:xfrm>
          <a:prstGeom prst="rect">
            <a:avLst/>
          </a:prstGeom>
        </p:spPr>
        <p:txBody>
          <a:bodyPr vert="horz" lIns="91440" tIns="45720" rIns="91440" bIns="45720" rtlCol="0" anchor="ctr"/>
          <a:lstStyle>
            <a:lvl1pPr algn="l">
              <a:defRPr sz="900" cap="all" baseline="0">
                <a:solidFill>
                  <a:schemeClr val="tx1">
                    <a:lumMod val="75000"/>
                    <a:lumOff val="25000"/>
                  </a:schemeClr>
                </a:solidFill>
              </a:defRPr>
            </a:lvl1pPr>
          </a:lstStyle>
          <a:p>
            <a:pPr rtl="0"/>
            <a:r>
              <a:rPr lang="it-IT" noProof="0" dirty="0"/>
              <a:t>Piè di pagina</a:t>
            </a:r>
          </a:p>
        </p:txBody>
      </p:sp>
      <p:sp>
        <p:nvSpPr>
          <p:cNvPr id="6" name="Segnaposto numero diapositiva 5"/>
          <p:cNvSpPr>
            <a:spLocks noGrp="1"/>
          </p:cNvSpPr>
          <p:nvPr>
            <p:ph type="sldNum" sz="quarter" idx="4"/>
          </p:nvPr>
        </p:nvSpPr>
        <p:spPr>
          <a:xfrm>
            <a:off x="10375670" y="6446838"/>
            <a:ext cx="780010" cy="365125"/>
          </a:xfrm>
          <a:prstGeom prst="rect">
            <a:avLst/>
          </a:prstGeom>
        </p:spPr>
        <p:txBody>
          <a:bodyPr vert="horz" lIns="91440" tIns="45720" rIns="91440" bIns="45720" rtlCol="0" anchor="ctr"/>
          <a:lstStyle>
            <a:lvl1pPr algn="r">
              <a:defRPr sz="1050">
                <a:solidFill>
                  <a:schemeClr val="tx1">
                    <a:lumMod val="75000"/>
                    <a:lumOff val="25000"/>
                  </a:schemeClr>
                </a:solidFill>
              </a:defRPr>
            </a:lvl1pPr>
          </a:lstStyle>
          <a:p>
            <a:pPr rtl="0"/>
            <a:fld id="{3A98EE3D-8CD1-4C3F-BD1C-C98C9596463C}" type="slidenum">
              <a:rPr lang="it-IT" noProof="0" smtClean="0"/>
              <a:pPr/>
              <a:t>‹N›</a:t>
            </a:fld>
            <a:endParaRPr lang="it-IT" noProof="0" dirty="0"/>
          </a:p>
        </p:txBody>
      </p:sp>
      <p:sp>
        <p:nvSpPr>
          <p:cNvPr id="8" name="Rettangolo 7">
            <a:extLst>
              <a:ext uri="{FF2B5EF4-FFF2-40B4-BE49-F238E27FC236}">
                <a16:creationId xmlns:a16="http://schemas.microsoft.com/office/drawing/2014/main" id="{0F25E55C-1C16-46C6-B789-A4B2BCEF8F86}"/>
              </a:ext>
            </a:extLst>
          </p:cNvPr>
          <p:cNvSpPr/>
          <p:nvPr userDrawn="1"/>
        </p:nvSpPr>
        <p:spPr>
          <a:xfrm>
            <a:off x="0" y="1011981"/>
            <a:ext cx="1036320" cy="685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dirty="0"/>
          </a:p>
        </p:txBody>
      </p:sp>
    </p:spTree>
    <p:extLst>
      <p:ext uri="{BB962C8B-B14F-4D97-AF65-F5344CB8AC3E}">
        <p14:creationId xmlns:p14="http://schemas.microsoft.com/office/powerpoint/2010/main" val="1690285712"/>
      </p:ext>
    </p:extLst>
  </p:cSld>
  <p:clrMap bg1="lt1" tx1="dk1" bg2="lt2" tx2="dk2" accent1="accent1" accent2="accent2" accent3="accent3" accent4="accent4" accent5="accent5" accent6="accent6" hlink="hlink" folHlink="folHlink"/>
  <p:sldLayoutIdLst>
    <p:sldLayoutId id="2147483706" r:id="rId1"/>
    <p:sldLayoutId id="2147483718" r:id="rId2"/>
    <p:sldLayoutId id="2147483707" r:id="rId3"/>
    <p:sldLayoutId id="2147483708" r:id="rId4"/>
    <p:sldLayoutId id="2147483719" r:id="rId5"/>
    <p:sldLayoutId id="2147483709" r:id="rId6"/>
    <p:sldLayoutId id="2147483716" r:id="rId7"/>
    <p:sldLayoutId id="2147483710" r:id="rId8"/>
    <p:sldLayoutId id="2147483711" r:id="rId9"/>
    <p:sldLayoutId id="2147483712" r:id="rId10"/>
    <p:sldLayoutId id="2147483727" r:id="rId11"/>
    <p:sldLayoutId id="2147483720" r:id="rId12"/>
    <p:sldLayoutId id="2147483721" r:id="rId13"/>
    <p:sldLayoutId id="2147483725" r:id="rId14"/>
    <p:sldLayoutId id="2147483726" r:id="rId15"/>
    <p:sldLayoutId id="2147483722" r:id="rId16"/>
    <p:sldLayoutId id="2147483723" r:id="rId17"/>
    <p:sldLayoutId id="2147483715" r:id="rId18"/>
    <p:sldLayoutId id="2147483713" r:id="rId19"/>
    <p:sldLayoutId id="2147483714" r:id="rId20"/>
  </p:sldLayoutIdLst>
  <p:hf sldNum="0" hdr="0" ftr="0" dt="0"/>
  <p:txStyles>
    <p:titleStyle>
      <a:lvl1pPr algn="l" defTabSz="914400" rtl="0" eaLnBrk="1" latinLnBrk="0" hangingPunct="1">
        <a:lnSpc>
          <a:spcPct val="90000"/>
        </a:lnSpc>
        <a:spcBef>
          <a:spcPct val="0"/>
        </a:spcBef>
        <a:buNone/>
        <a:defRPr sz="4800" b="1" kern="1200" spc="-50" baseline="0">
          <a:solidFill>
            <a:schemeClr val="tx1">
              <a:lumMod val="75000"/>
              <a:lumOff val="25000"/>
            </a:schemeClr>
          </a:solidFill>
          <a:latin typeface="+mn-lt"/>
          <a:ea typeface="+mj-ea"/>
          <a:cs typeface="+mj-cs"/>
        </a:defRPr>
      </a:lvl1pPr>
    </p:titleStyle>
    <p:bodyStyle>
      <a:lvl1pPr marL="266700" indent="-266700" algn="l" defTabSz="914400" rtl="0" eaLnBrk="1" latinLnBrk="0" hangingPunct="1">
        <a:lnSpc>
          <a:spcPct val="100000"/>
        </a:lnSpc>
        <a:spcBef>
          <a:spcPts val="1200"/>
        </a:spcBef>
        <a:spcAft>
          <a:spcPts val="200"/>
        </a:spcAft>
        <a:buClr>
          <a:schemeClr val="accent1"/>
        </a:buClr>
        <a:buSzPct val="100000"/>
        <a:buFont typeface="Wingdings" panose="05000000000000000000" pitchFamily="2" charset="2"/>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
          <a:schemeClr val="accent1"/>
        </a:buClr>
        <a:buFont typeface="Wingdings" panose="05000000000000000000" pitchFamily="2" charset="2"/>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7" userDrawn="1">
          <p15:clr>
            <a:srgbClr val="F26B43"/>
          </p15:clr>
        </p15:guide>
        <p15:guide id="2" pos="688" userDrawn="1">
          <p15:clr>
            <a:srgbClr val="F26B43"/>
          </p15:clr>
        </p15:guide>
        <p15:guide id="3" pos="7038" userDrawn="1">
          <p15:clr>
            <a:srgbClr val="F26B43"/>
          </p15:clr>
        </p15:guide>
        <p15:guide id="4" orient="horz" pos="3702" userDrawn="1">
          <p15:clr>
            <a:srgbClr val="F26B43"/>
          </p15:clr>
        </p15:guide>
        <p15:guide id="5" orient="horz" pos="406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a:xfrm>
            <a:off x="5316415" y="758952"/>
            <a:ext cx="5839265" cy="3227514"/>
          </a:xfrm>
        </p:spPr>
        <p:txBody>
          <a:bodyPr>
            <a:normAutofit fontScale="90000"/>
          </a:bodyPr>
          <a:lstStyle/>
          <a:p>
            <a:r>
              <a:rPr lang="it-IT" dirty="0">
                <a:solidFill>
                  <a:srgbClr val="FF0000"/>
                </a:solidFill>
              </a:rPr>
              <a:t>IL SUPPORTO PSICOLOGICO IN FASE PERIOPERATORIA</a:t>
            </a:r>
          </a:p>
        </p:txBody>
      </p:sp>
      <p:sp>
        <p:nvSpPr>
          <p:cNvPr id="4" name="Sottotitolo 3">
            <a:extLst>
              <a:ext uri="{FF2B5EF4-FFF2-40B4-BE49-F238E27FC236}">
                <a16:creationId xmlns:a16="http://schemas.microsoft.com/office/drawing/2014/main" id="{91A9603A-D223-47EF-B35B-86424F3280CA}"/>
              </a:ext>
            </a:extLst>
          </p:cNvPr>
          <p:cNvSpPr>
            <a:spLocks noGrp="1"/>
          </p:cNvSpPr>
          <p:nvPr>
            <p:ph type="subTitle" idx="1"/>
          </p:nvPr>
        </p:nvSpPr>
        <p:spPr>
          <a:xfrm>
            <a:off x="5673969" y="4508500"/>
            <a:ext cx="5484482" cy="1279652"/>
          </a:xfrm>
        </p:spPr>
        <p:txBody>
          <a:bodyPr>
            <a:normAutofit fontScale="92500"/>
          </a:bodyPr>
          <a:lstStyle/>
          <a:p>
            <a:r>
              <a:rPr lang="it-IT" sz="2800" b="1" dirty="0">
                <a:solidFill>
                  <a:srgbClr val="FF0000"/>
                </a:solidFill>
              </a:rPr>
              <a:t>Dr.ssa d’ambruosio martina</a:t>
            </a:r>
          </a:p>
          <a:p>
            <a:r>
              <a:rPr lang="it-IT" sz="2800" b="1" dirty="0">
                <a:solidFill>
                  <a:srgbClr val="FF0000"/>
                </a:solidFill>
              </a:rPr>
              <a:t>psicologa</a:t>
            </a:r>
          </a:p>
          <a:p>
            <a:endParaRPr lang="it-IT" sz="2800" b="1" dirty="0">
              <a:solidFill>
                <a:srgbClr val="FF0000"/>
              </a:solidFill>
            </a:endParaRPr>
          </a:p>
        </p:txBody>
      </p:sp>
    </p:spTree>
    <p:extLst>
      <p:ext uri="{BB962C8B-B14F-4D97-AF65-F5344CB8AC3E}">
        <p14:creationId xmlns:p14="http://schemas.microsoft.com/office/powerpoint/2010/main" val="47115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0414481B-25F1-DFFF-EB60-7B6B019D33D5}"/>
              </a:ext>
            </a:extLst>
          </p:cNvPr>
          <p:cNvSpPr txBox="1"/>
          <p:nvPr/>
        </p:nvSpPr>
        <p:spPr>
          <a:xfrm>
            <a:off x="361701" y="389292"/>
            <a:ext cx="10933484" cy="5747727"/>
          </a:xfrm>
          <a:prstGeom prst="rect">
            <a:avLst/>
          </a:prstGeom>
          <a:noFill/>
        </p:spPr>
        <p:txBody>
          <a:bodyPr wrap="square" rtlCol="0">
            <a:spAutoFit/>
          </a:bodyPr>
          <a:lstStyle/>
          <a:p>
            <a:r>
              <a:rPr lang="it-IT" sz="4800" b="1" dirty="0">
                <a:solidFill>
                  <a:srgbClr val="FF0000"/>
                </a:solidFill>
                <a:effectLst>
                  <a:outerShdw blurRad="38100" dist="38100" dir="2700000" algn="tl">
                    <a:srgbClr val="000000">
                      <a:alpha val="43137"/>
                    </a:srgbClr>
                  </a:outerShdw>
                </a:effectLst>
              </a:rPr>
              <a:t>BACKGROUNG</a:t>
            </a:r>
          </a:p>
          <a:p>
            <a:endParaRPr lang="it-IT" sz="4800" b="1" dirty="0">
              <a:effectLst>
                <a:outerShdw blurRad="38100" dist="38100" dir="2700000" algn="tl">
                  <a:srgbClr val="000000">
                    <a:alpha val="43137"/>
                  </a:srgbClr>
                </a:outerShdw>
              </a:effectLst>
            </a:endParaRPr>
          </a:p>
          <a:p>
            <a:pPr marL="342900" indent="-342900">
              <a:buAutoNum type="arabicPeriod"/>
            </a:pPr>
            <a:r>
              <a:rPr lang="it-IT" b="1" dirty="0" err="1"/>
              <a:t>Effects</a:t>
            </a:r>
            <a:r>
              <a:rPr lang="it-IT" b="1" dirty="0"/>
              <a:t> of </a:t>
            </a:r>
            <a:r>
              <a:rPr lang="it-IT" b="1" dirty="0" err="1"/>
              <a:t>psychological</a:t>
            </a:r>
            <a:r>
              <a:rPr lang="it-IT" b="1" dirty="0"/>
              <a:t> </a:t>
            </a:r>
            <a:r>
              <a:rPr lang="it-IT" b="1" dirty="0" err="1"/>
              <a:t>interventions</a:t>
            </a:r>
            <a:r>
              <a:rPr lang="it-IT" b="1" dirty="0"/>
              <a:t> on </a:t>
            </a:r>
            <a:r>
              <a:rPr lang="it-IT" b="1" dirty="0" err="1"/>
              <a:t>anxiety</a:t>
            </a:r>
            <a:r>
              <a:rPr lang="it-IT" b="1" dirty="0"/>
              <a:t> and </a:t>
            </a:r>
            <a:r>
              <a:rPr lang="it-IT" b="1" dirty="0" err="1"/>
              <a:t>pain</a:t>
            </a:r>
            <a:r>
              <a:rPr lang="it-IT" b="1" dirty="0"/>
              <a:t> in </a:t>
            </a:r>
            <a:r>
              <a:rPr lang="it-IT" b="1" dirty="0" err="1"/>
              <a:t>patients</a:t>
            </a:r>
            <a:r>
              <a:rPr lang="it-IT" b="1" dirty="0"/>
              <a:t> </a:t>
            </a:r>
            <a:r>
              <a:rPr lang="it-IT" b="1" dirty="0" err="1"/>
              <a:t>undergoing</a:t>
            </a:r>
            <a:r>
              <a:rPr lang="it-IT" b="1" dirty="0"/>
              <a:t> major </a:t>
            </a:r>
            <a:r>
              <a:rPr lang="it-IT" b="1" dirty="0" err="1"/>
              <a:t>elective</a:t>
            </a:r>
            <a:r>
              <a:rPr lang="it-IT" b="1" dirty="0"/>
              <a:t> </a:t>
            </a:r>
            <a:r>
              <a:rPr lang="it-IT" b="1" dirty="0" err="1"/>
              <a:t>abdominal</a:t>
            </a:r>
            <a:r>
              <a:rPr lang="it-IT" b="1" dirty="0"/>
              <a:t> surgery: a </a:t>
            </a:r>
            <a:r>
              <a:rPr lang="it-IT" b="1" dirty="0" err="1"/>
              <a:t>systematic</a:t>
            </a:r>
            <a:r>
              <a:rPr lang="it-IT" b="1" dirty="0"/>
              <a:t> review (Villa G. et al., 2020)</a:t>
            </a:r>
            <a:r>
              <a:rPr lang="it-IT" dirty="0"/>
              <a:t>	</a:t>
            </a:r>
          </a:p>
          <a:p>
            <a:r>
              <a:rPr lang="it-IT" sz="1100" dirty="0"/>
              <a:t>•Contesto: Italia (autori italiani: Università di Firenze, ecc.)  ￼	</a:t>
            </a:r>
          </a:p>
          <a:p>
            <a:r>
              <a:rPr lang="it-IT" sz="1100" dirty="0"/>
              <a:t>•Focus: Interventi psicologici (rilassamento, CBT, mindfulness, narrazione, ipnosi, coping) in chirurgia addominale/</a:t>
            </a:r>
            <a:r>
              <a:rPr lang="it-IT" sz="1100" dirty="0" err="1"/>
              <a:t>uroginecologica</a:t>
            </a:r>
            <a:r>
              <a:rPr lang="it-IT" sz="1100" dirty="0"/>
              <a:t> elettiva e loro effetto su ansia e dolore.  ￼	</a:t>
            </a:r>
          </a:p>
          <a:p>
            <a:r>
              <a:rPr lang="it-IT" sz="1100" dirty="0"/>
              <a:t>•Punti utili: evidenzia che tali interventi sono “tecnicamente applicabili nel contesto </a:t>
            </a:r>
            <a:r>
              <a:rPr lang="it-IT" sz="1100" dirty="0" err="1"/>
              <a:t>perioperatorio</a:t>
            </a:r>
            <a:r>
              <a:rPr lang="it-IT" sz="1100" dirty="0"/>
              <a:t>” e possono modulare risposta neuroendocrina, infiammatoria, dolore, umore.  ￼	</a:t>
            </a:r>
            <a:r>
              <a:rPr lang="it-IT" dirty="0"/>
              <a:t>		</a:t>
            </a:r>
          </a:p>
          <a:p>
            <a:r>
              <a:rPr lang="it-IT" b="1" dirty="0"/>
              <a:t>2.Psychological </a:t>
            </a:r>
            <a:r>
              <a:rPr lang="it-IT" b="1" dirty="0" err="1"/>
              <a:t>Predictors</a:t>
            </a:r>
            <a:r>
              <a:rPr lang="it-IT" b="1" dirty="0"/>
              <a:t> of </a:t>
            </a:r>
            <a:r>
              <a:rPr lang="it-IT" b="1" dirty="0" err="1"/>
              <a:t>Perioperative</a:t>
            </a:r>
            <a:r>
              <a:rPr lang="it-IT" b="1" dirty="0"/>
              <a:t> Pain in </a:t>
            </a:r>
            <a:r>
              <a:rPr lang="it-IT" b="1" dirty="0" err="1"/>
              <a:t>Patients</a:t>
            </a:r>
            <a:r>
              <a:rPr lang="it-IT" b="1" dirty="0"/>
              <a:t> </a:t>
            </a:r>
            <a:r>
              <a:rPr lang="it-IT" b="1" dirty="0" err="1"/>
              <a:t>Undergoing</a:t>
            </a:r>
            <a:r>
              <a:rPr lang="it-IT" b="1" dirty="0"/>
              <a:t> </a:t>
            </a:r>
            <a:r>
              <a:rPr lang="it-IT" b="1" dirty="0" err="1"/>
              <a:t>Orthopaedic</a:t>
            </a:r>
            <a:r>
              <a:rPr lang="it-IT" b="1" dirty="0"/>
              <a:t> Surgery (Giusti E. M. et al., 2017)</a:t>
            </a:r>
            <a:r>
              <a:rPr lang="it-IT" dirty="0"/>
              <a:t>	</a:t>
            </a:r>
          </a:p>
          <a:p>
            <a:r>
              <a:rPr lang="it-IT" sz="1050" dirty="0"/>
              <a:t>•Contesto: Italia (studio longitudinale in pazienti ortopedici).  ￼	</a:t>
            </a:r>
          </a:p>
          <a:p>
            <a:r>
              <a:rPr lang="it-IT" sz="1050" dirty="0"/>
              <a:t>•Focus: Analisi dei predittori psicologici del dolore </a:t>
            </a:r>
            <a:r>
              <a:rPr lang="it-IT" sz="1050" dirty="0" err="1"/>
              <a:t>perioperatorio</a:t>
            </a:r>
            <a:r>
              <a:rPr lang="it-IT" sz="1050" dirty="0"/>
              <a:t> (ansia, </a:t>
            </a:r>
            <a:r>
              <a:rPr lang="it-IT" sz="1050" dirty="0" err="1"/>
              <a:t>catastrofizzazione</a:t>
            </a:r>
            <a:r>
              <a:rPr lang="it-IT" sz="1050" dirty="0"/>
              <a:t> del dolore, modalità di coping) prima e dopo l’intervento ortopedico.	</a:t>
            </a:r>
          </a:p>
          <a:p>
            <a:r>
              <a:rPr lang="it-IT" sz="1050" dirty="0"/>
              <a:t>•Utilità: mette in evidenza il “prima” dell’intervento chirurgico come momento chiave per l’intervento psicologico.</a:t>
            </a:r>
          </a:p>
          <a:p>
            <a:r>
              <a:rPr lang="it-IT" b="1" dirty="0"/>
              <a:t>3.Intervento psichiatrico‑psicologico sul paziente affetto da grave obesità candidato a chirurgia bariatrica (Mozzi E. et al., 2007)</a:t>
            </a:r>
            <a:r>
              <a:rPr lang="it-IT" dirty="0"/>
              <a:t>	</a:t>
            </a:r>
          </a:p>
          <a:p>
            <a:r>
              <a:rPr lang="it-IT" sz="1050" dirty="0"/>
              <a:t>•Contesto: Italia, chirurgia bariatrica.  ￼	</a:t>
            </a:r>
          </a:p>
          <a:p>
            <a:r>
              <a:rPr lang="it-IT" sz="1050" dirty="0"/>
              <a:t>•Focus: Intervento psichiatrico-psicologico nel paziente obeso candidato a chirurgia bariatrica.	</a:t>
            </a:r>
          </a:p>
          <a:p>
            <a:r>
              <a:rPr lang="it-IT" sz="1050" dirty="0"/>
              <a:t>•Utilità: esempio concreto di fase preoperatoria, implicazioni psicologiche e intervento integrato.</a:t>
            </a:r>
          </a:p>
          <a:p>
            <a:r>
              <a:rPr lang="it-IT" b="1" dirty="0"/>
              <a:t>4. </a:t>
            </a:r>
            <a:r>
              <a:rPr lang="it-IT" b="1" dirty="0" err="1"/>
              <a:t>Preoperative</a:t>
            </a:r>
            <a:r>
              <a:rPr lang="it-IT" b="1" dirty="0"/>
              <a:t> </a:t>
            </a:r>
            <a:r>
              <a:rPr lang="it-IT" b="1" dirty="0" err="1"/>
              <a:t>anxiety</a:t>
            </a:r>
            <a:r>
              <a:rPr lang="it-IT" b="1" dirty="0"/>
              <a:t>: </a:t>
            </a:r>
            <a:r>
              <a:rPr lang="it-IT" b="1" dirty="0" err="1"/>
              <a:t>what</a:t>
            </a:r>
            <a:r>
              <a:rPr lang="it-IT" b="1" dirty="0"/>
              <a:t> are </a:t>
            </a:r>
            <a:r>
              <a:rPr lang="it-IT" b="1" dirty="0" err="1"/>
              <a:t>we</a:t>
            </a:r>
            <a:r>
              <a:rPr lang="it-IT" b="1" dirty="0"/>
              <a:t> </a:t>
            </a:r>
            <a:r>
              <a:rPr lang="it-IT" b="1" dirty="0" err="1"/>
              <a:t>really</a:t>
            </a:r>
            <a:r>
              <a:rPr lang="it-IT" b="1" dirty="0"/>
              <a:t> </a:t>
            </a:r>
            <a:r>
              <a:rPr lang="it-IT" b="1" dirty="0" err="1"/>
              <a:t>doing</a:t>
            </a:r>
            <a:r>
              <a:rPr lang="it-IT" b="1" dirty="0"/>
              <a:t>? (Buonanno P. et al., 2021)	</a:t>
            </a:r>
          </a:p>
          <a:p>
            <a:r>
              <a:rPr lang="it-IT" sz="1050" dirty="0"/>
              <a:t>•Contesto: Italia, rivista Acta </a:t>
            </a:r>
            <a:r>
              <a:rPr lang="it-IT" sz="1050" dirty="0" err="1"/>
              <a:t>Biomed</a:t>
            </a:r>
            <a:r>
              <a:rPr lang="it-IT" sz="1050" dirty="0"/>
              <a:t>.  ￼</a:t>
            </a:r>
          </a:p>
          <a:p>
            <a:r>
              <a:rPr lang="it-IT" sz="1050" dirty="0"/>
              <a:t>•Focus: Ansia preoperatoria: analisi critica di cosa viene fatto e cosa potrebbe essere migliorato.	</a:t>
            </a:r>
          </a:p>
          <a:p>
            <a:r>
              <a:rPr lang="it-IT" sz="1050" dirty="0"/>
              <a:t>•Utilità: utile per la fase “</a:t>
            </a:r>
            <a:r>
              <a:rPr lang="it-IT" sz="1050" dirty="0" err="1"/>
              <a:t>pre</a:t>
            </a:r>
            <a:r>
              <a:rPr lang="it-IT" sz="1050" dirty="0"/>
              <a:t>”–chirurgica e il ruolo dello psicologo nel ridurre ansia.</a:t>
            </a:r>
          </a:p>
        </p:txBody>
      </p:sp>
    </p:spTree>
    <p:extLst>
      <p:ext uri="{BB962C8B-B14F-4D97-AF65-F5344CB8AC3E}">
        <p14:creationId xmlns:p14="http://schemas.microsoft.com/office/powerpoint/2010/main" val="2212259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D57DFB3-D96B-C1D5-1B31-70A76D35AE88}"/>
              </a:ext>
            </a:extLst>
          </p:cNvPr>
          <p:cNvSpPr txBox="1"/>
          <p:nvPr/>
        </p:nvSpPr>
        <p:spPr>
          <a:xfrm>
            <a:off x="0" y="715108"/>
            <a:ext cx="12098215" cy="4524315"/>
          </a:xfrm>
          <a:prstGeom prst="rect">
            <a:avLst/>
          </a:prstGeom>
          <a:noFill/>
        </p:spPr>
        <p:txBody>
          <a:bodyPr wrap="square" rtlCol="0">
            <a:spAutoFit/>
          </a:bodyPr>
          <a:lstStyle/>
          <a:p>
            <a:r>
              <a:rPr lang="it-IT" sz="4000" b="1" dirty="0">
                <a:solidFill>
                  <a:srgbClr val="FF0000"/>
                </a:solidFill>
              </a:rPr>
              <a:t>IL RUOLO DELLO PSICOLOGO IN SALA OPERATORIA</a:t>
            </a:r>
          </a:p>
          <a:p>
            <a:endParaRPr lang="it-IT" sz="4000" b="1" dirty="0">
              <a:solidFill>
                <a:srgbClr val="FF0000"/>
              </a:solidFill>
            </a:endParaRPr>
          </a:p>
          <a:p>
            <a:pPr algn="just"/>
            <a:r>
              <a:rPr lang="it-IT" sz="2400" dirty="0"/>
              <a:t>I momenti antecedenti l’ingresso in sala operatoria si configurano come i più critici,  generando una condizione di paura e un vissuto ansioso intenso, spesso difficile da gestire.  La presenza dello psicologo può costituire un saldo riferimento emotivo, consentendo al paziente di attribuire significato alle proprie emozioni  e attenuando la percezione di solitudine di fronte all’incertezza. La necessità di sentirsi all’interno di un ambiente protetto, si rivela frequentemente insoddisfatta, generando variabili che possono ostacolare l’attività degli operatori sanitari. </a:t>
            </a:r>
          </a:p>
          <a:p>
            <a:endParaRPr lang="it-IT" sz="4000" b="1" dirty="0">
              <a:solidFill>
                <a:srgbClr val="FF0000"/>
              </a:solidFill>
            </a:endParaRPr>
          </a:p>
        </p:txBody>
      </p:sp>
    </p:spTree>
    <p:extLst>
      <p:ext uri="{BB962C8B-B14F-4D97-AF65-F5344CB8AC3E}">
        <p14:creationId xmlns:p14="http://schemas.microsoft.com/office/powerpoint/2010/main" val="3591446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556AD20-C698-B9C0-4F4B-E142DCBAAB5D}"/>
              </a:ext>
            </a:extLst>
          </p:cNvPr>
          <p:cNvSpPr txBox="1"/>
          <p:nvPr/>
        </p:nvSpPr>
        <p:spPr>
          <a:xfrm>
            <a:off x="-46892" y="1576754"/>
            <a:ext cx="12115800" cy="2739211"/>
          </a:xfrm>
          <a:prstGeom prst="rect">
            <a:avLst/>
          </a:prstGeom>
          <a:noFill/>
        </p:spPr>
        <p:txBody>
          <a:bodyPr wrap="square" rtlCol="0">
            <a:spAutoFit/>
          </a:bodyPr>
          <a:lstStyle/>
          <a:p>
            <a:r>
              <a:rPr lang="it-IT" sz="3200" b="1" dirty="0">
                <a:solidFill>
                  <a:srgbClr val="FF0000"/>
                </a:solidFill>
              </a:rPr>
              <a:t>Modalità di svolgimento: </a:t>
            </a:r>
            <a:r>
              <a:rPr lang="it-IT" b="1" dirty="0"/>
              <a:t>Colloquio clinico precedente l’intervento.</a:t>
            </a:r>
          </a:p>
          <a:p>
            <a:r>
              <a:rPr lang="it-IT" b="1" dirty="0"/>
              <a:t>                                                                                     Sessioni informative di gruppo in seconda giornata (psicoeducazione).</a:t>
            </a:r>
          </a:p>
          <a:p>
            <a:endParaRPr lang="it-IT" b="1" dirty="0"/>
          </a:p>
          <a:p>
            <a:endParaRPr lang="it-IT" b="1" dirty="0"/>
          </a:p>
          <a:p>
            <a:endParaRPr lang="it-IT" b="1" dirty="0"/>
          </a:p>
          <a:p>
            <a:endParaRPr lang="it-IT" b="1" dirty="0"/>
          </a:p>
          <a:p>
            <a:r>
              <a:rPr lang="it-IT" sz="3200" b="1" dirty="0">
                <a:solidFill>
                  <a:srgbClr val="FF0000"/>
                </a:solidFill>
              </a:rPr>
              <a:t>Indicatori:</a:t>
            </a:r>
            <a:r>
              <a:rPr lang="it-IT" sz="3200" b="1" dirty="0">
                <a:solidFill>
                  <a:schemeClr val="bg2">
                    <a:lumMod val="25000"/>
                  </a:schemeClr>
                </a:solidFill>
              </a:rPr>
              <a:t> </a:t>
            </a:r>
            <a:r>
              <a:rPr lang="it-IT" b="1" dirty="0"/>
              <a:t>questionari di gradimento strutturati autosomministrati.</a:t>
            </a:r>
          </a:p>
          <a:p>
            <a:r>
              <a:rPr lang="it-IT" b="1" dirty="0"/>
              <a:t>                                      (11 domande, 2 risposte aperte-9 risposta multipla)</a:t>
            </a:r>
          </a:p>
        </p:txBody>
      </p:sp>
    </p:spTree>
    <p:extLst>
      <p:ext uri="{BB962C8B-B14F-4D97-AF65-F5344CB8AC3E}">
        <p14:creationId xmlns:p14="http://schemas.microsoft.com/office/powerpoint/2010/main" val="406612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F4480F71-F291-C0BB-D316-78D911703ED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65717" y="1372632"/>
            <a:ext cx="11294399" cy="4235399"/>
          </a:xfrm>
          <a:prstGeom prst="rect">
            <a:avLst/>
          </a:prstGeom>
        </p:spPr>
      </p:pic>
    </p:spTree>
    <p:extLst>
      <p:ext uri="{BB962C8B-B14F-4D97-AF65-F5344CB8AC3E}">
        <p14:creationId xmlns:p14="http://schemas.microsoft.com/office/powerpoint/2010/main" val="3235410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chermata, Carattere, diagramma&#10;&#10;Il contenuto generato dall'IA potrebbe non essere corretto.">
            <a:extLst>
              <a:ext uri="{FF2B5EF4-FFF2-40B4-BE49-F238E27FC236}">
                <a16:creationId xmlns:a16="http://schemas.microsoft.com/office/drawing/2014/main" id="{0321E0CC-0F61-B141-F7E8-EF2293B3C3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795337"/>
            <a:ext cx="9525000" cy="5267325"/>
          </a:xfrm>
          <a:prstGeom prst="rect">
            <a:avLst/>
          </a:prstGeom>
        </p:spPr>
      </p:pic>
    </p:spTree>
    <p:extLst>
      <p:ext uri="{BB962C8B-B14F-4D97-AF65-F5344CB8AC3E}">
        <p14:creationId xmlns:p14="http://schemas.microsoft.com/office/powerpoint/2010/main" val="3569245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schermata, Carattere, linea&#10;&#10;Il contenuto generato dall'IA potrebbe non essere corretto.">
            <a:extLst>
              <a:ext uri="{FF2B5EF4-FFF2-40B4-BE49-F238E27FC236}">
                <a16:creationId xmlns:a16="http://schemas.microsoft.com/office/drawing/2014/main" id="{4C26B1F8-93AF-EE96-2C2A-D36CB0905A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1309687"/>
            <a:ext cx="9525000" cy="4238625"/>
          </a:xfrm>
          <a:prstGeom prst="rect">
            <a:avLst/>
          </a:prstGeom>
        </p:spPr>
      </p:pic>
    </p:spTree>
    <p:extLst>
      <p:ext uri="{BB962C8B-B14F-4D97-AF65-F5344CB8AC3E}">
        <p14:creationId xmlns:p14="http://schemas.microsoft.com/office/powerpoint/2010/main" val="425463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48D56DC-FFC0-FE49-427D-F956A9A87C46}"/>
              </a:ext>
            </a:extLst>
          </p:cNvPr>
          <p:cNvSpPr txBox="1"/>
          <p:nvPr/>
        </p:nvSpPr>
        <p:spPr>
          <a:xfrm>
            <a:off x="351692" y="767576"/>
            <a:ext cx="10258693" cy="4739759"/>
          </a:xfrm>
          <a:prstGeom prst="rect">
            <a:avLst/>
          </a:prstGeom>
          <a:noFill/>
        </p:spPr>
        <p:txBody>
          <a:bodyPr wrap="square" rtlCol="0">
            <a:spAutoFit/>
          </a:bodyPr>
          <a:lstStyle/>
          <a:p>
            <a:r>
              <a:rPr lang="it-IT" sz="4400" b="1" dirty="0">
                <a:solidFill>
                  <a:srgbClr val="FF0000"/>
                </a:solidFill>
              </a:rPr>
              <a:t>CONCLUSIONI</a:t>
            </a:r>
          </a:p>
          <a:p>
            <a:pPr algn="just"/>
            <a:r>
              <a:rPr lang="it-IT" dirty="0"/>
              <a:t>“</a:t>
            </a:r>
            <a:r>
              <a:rPr lang="it-IT" sz="2000" dirty="0"/>
              <a:t>Prevenire è meglio che curare” recita un noto proverbio italiano, e questo principio trova piena applicazione nel management psicologico </a:t>
            </a:r>
            <a:r>
              <a:rPr lang="it-IT" sz="2000" dirty="0" err="1"/>
              <a:t>perioperatorio</a:t>
            </a:r>
            <a:r>
              <a:rPr lang="it-IT" sz="2000" dirty="0"/>
              <a:t> del paziente bariatrico. Investire nella salute mentale e nella preparazione emotiva significa costruire le basi per un successo duraturo dell’intervento chirurgico, promuovendo il benessere globale del paziente. In sintesi, il protocollo fast track (ERAS) arricchito dalla componente psicologica rappresenta una strategia vincente per la chirurgia bariatrica moderna.</a:t>
            </a:r>
          </a:p>
          <a:p>
            <a:pPr algn="just"/>
            <a:endParaRPr lang="it-IT" sz="2000" dirty="0"/>
          </a:p>
          <a:p>
            <a:pPr algn="just"/>
            <a:endParaRPr lang="it-IT" sz="2000" dirty="0"/>
          </a:p>
          <a:p>
            <a:pPr algn="just"/>
            <a:r>
              <a:rPr lang="it-IT" sz="2000" dirty="0"/>
              <a:t>RISULTATI ATTESI:</a:t>
            </a:r>
          </a:p>
          <a:p>
            <a:pPr marL="285750" indent="-285750">
              <a:buFont typeface="Arial" panose="020B0604020202020204" pitchFamily="34" charset="0"/>
              <a:buChar char="•"/>
            </a:pPr>
            <a:r>
              <a:rPr lang="it-IT" sz="2000" dirty="0"/>
              <a:t>Una migliore compliance in sala operatoria. </a:t>
            </a:r>
          </a:p>
          <a:p>
            <a:pPr marL="285750" indent="-285750">
              <a:buFont typeface="Arial" panose="020B0604020202020204" pitchFamily="34" charset="0"/>
              <a:buChar char="•"/>
            </a:pPr>
            <a:r>
              <a:rPr lang="it-IT" sz="2000" dirty="0"/>
              <a:t>Una migliore compliance nel follow up. </a:t>
            </a:r>
          </a:p>
          <a:p>
            <a:pPr marL="285750" indent="-285750">
              <a:buFont typeface="Arial" panose="020B0604020202020204" pitchFamily="34" charset="0"/>
              <a:buChar char="•"/>
            </a:pPr>
            <a:r>
              <a:rPr lang="it-IT" sz="2000" dirty="0"/>
              <a:t> Una riduzione dei casi weight </a:t>
            </a:r>
            <a:r>
              <a:rPr lang="it-IT" sz="2000" dirty="0" err="1"/>
              <a:t>regain</a:t>
            </a:r>
            <a:r>
              <a:rPr lang="it-IT" sz="2000" dirty="0"/>
              <a:t>. </a:t>
            </a:r>
          </a:p>
          <a:p>
            <a:endParaRPr lang="it-IT" dirty="0"/>
          </a:p>
        </p:txBody>
      </p:sp>
    </p:spTree>
    <p:extLst>
      <p:ext uri="{BB962C8B-B14F-4D97-AF65-F5344CB8AC3E}">
        <p14:creationId xmlns:p14="http://schemas.microsoft.com/office/powerpoint/2010/main" val="1554865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F1CCB64-8231-435F-87C9-78C908E39380}"/>
              </a:ext>
            </a:extLst>
          </p:cNvPr>
          <p:cNvSpPr>
            <a:spLocks noGrp="1"/>
          </p:cNvSpPr>
          <p:nvPr>
            <p:ph type="ctrTitle"/>
          </p:nvPr>
        </p:nvSpPr>
        <p:spPr/>
        <p:txBody>
          <a:bodyPr/>
          <a:lstStyle/>
          <a:p>
            <a:r>
              <a:rPr lang="it-IT" dirty="0"/>
              <a:t>Grazie</a:t>
            </a:r>
          </a:p>
        </p:txBody>
      </p:sp>
    </p:spTree>
    <p:extLst>
      <p:ext uri="{BB962C8B-B14F-4D97-AF65-F5344CB8AC3E}">
        <p14:creationId xmlns:p14="http://schemas.microsoft.com/office/powerpoint/2010/main" val="1745545523"/>
      </p:ext>
    </p:extLst>
  </p:cSld>
  <p:clrMapOvr>
    <a:masterClrMapping/>
  </p:clrMapOvr>
</p:sld>
</file>

<file path=ppt/theme/theme1.xml><?xml version="1.0" encoding="utf-8"?>
<a:theme xmlns:a="http://schemas.openxmlformats.org/drawingml/2006/main" name="RetrospectVTI">
  <a:themeElements>
    <a:clrScheme name="Blu caldo">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2167526_TF33476885.potx" id="{67A3B757-088A-4997-AD47-EBBB609AAF73}" vid="{61F4B085-7BC3-43AB-AFF0-C8B68BB76BF9}"/>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E879E6-8FFE-4154-8F2A-F7518B89B376}">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A941CA7C-A0BF-44EF-B2E5-7539C3B9B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0A2CB4-6869-426F-8BC4-A32C90CBE2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Presentazione classica per assemblea generale aziendale</Template>
  <TotalTime>109</TotalTime>
  <Words>578</Words>
  <Application>Microsoft Office PowerPoint</Application>
  <PresentationFormat>Widescreen</PresentationFormat>
  <Paragraphs>41</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Wingdings</vt:lpstr>
      <vt:lpstr>RetrospectVTI</vt:lpstr>
      <vt:lpstr>IL SUPPORTO PSICOLOGICO IN FASE PERIOPERATORIA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29-30 aprile Primo Corso ACCADEMIA SICOB Direttori: M. De Luca - M.A. Zappa</dc:title>
  <dc:creator>Eliana Rispoli</dc:creator>
  <cp:lastModifiedBy>Eliana Rispoli</cp:lastModifiedBy>
  <cp:revision>14</cp:revision>
  <dcterms:created xsi:type="dcterms:W3CDTF">2022-02-27T17:36:31Z</dcterms:created>
  <dcterms:modified xsi:type="dcterms:W3CDTF">2025-10-26T04:52:54Z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